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heme/themeOverride1.xml" ContentType="application/vnd.openxmlformats-officedocument.themeOverrid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Override2.xml" ContentType="application/vnd.openxmlformats-officedocument.themeOverr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75" r:id="rId1"/>
    <p:sldMasterId id="2147483713" r:id="rId2"/>
    <p:sldMasterId id="2147483730" r:id="rId3"/>
    <p:sldMasterId id="2147483768" r:id="rId4"/>
    <p:sldMasterId id="2147483764" r:id="rId5"/>
    <p:sldMasterId id="2147483788" r:id="rId6"/>
  </p:sldMasterIdLst>
  <p:notesMasterIdLst>
    <p:notesMasterId r:id="rId61"/>
  </p:notesMasterIdLst>
  <p:handoutMasterIdLst>
    <p:handoutMasterId r:id="rId62"/>
  </p:handoutMasterIdLst>
  <p:sldIdLst>
    <p:sldId id="2147482932" r:id="rId7"/>
    <p:sldId id="2147473394" r:id="rId8"/>
    <p:sldId id="2147482959" r:id="rId9"/>
    <p:sldId id="2147482960" r:id="rId10"/>
    <p:sldId id="2147482961" r:id="rId11"/>
    <p:sldId id="2147482963" r:id="rId12"/>
    <p:sldId id="2147482962" r:id="rId13"/>
    <p:sldId id="2147482964" r:id="rId14"/>
    <p:sldId id="353" r:id="rId15"/>
    <p:sldId id="2147482965" r:id="rId16"/>
    <p:sldId id="2147482966" r:id="rId17"/>
    <p:sldId id="2147482967" r:id="rId18"/>
    <p:sldId id="2147482968" r:id="rId19"/>
    <p:sldId id="2147482969" r:id="rId20"/>
    <p:sldId id="2147482970" r:id="rId21"/>
    <p:sldId id="2147482971" r:id="rId22"/>
    <p:sldId id="2147482972" r:id="rId23"/>
    <p:sldId id="335" r:id="rId24"/>
    <p:sldId id="2147482942" r:id="rId25"/>
    <p:sldId id="2147482944" r:id="rId26"/>
    <p:sldId id="2147482945" r:id="rId27"/>
    <p:sldId id="2147482946" r:id="rId28"/>
    <p:sldId id="2147482947" r:id="rId29"/>
    <p:sldId id="2147482948" r:id="rId30"/>
    <p:sldId id="2147482949" r:id="rId31"/>
    <p:sldId id="2147482950" r:id="rId32"/>
    <p:sldId id="2147482951" r:id="rId33"/>
    <p:sldId id="2147482952" r:id="rId34"/>
    <p:sldId id="2147482953" r:id="rId35"/>
    <p:sldId id="2147482954" r:id="rId36"/>
    <p:sldId id="2147482955" r:id="rId37"/>
    <p:sldId id="2147482943" r:id="rId38"/>
    <p:sldId id="2147473385" r:id="rId39"/>
    <p:sldId id="2147473386" r:id="rId40"/>
    <p:sldId id="2147473387" r:id="rId41"/>
    <p:sldId id="2147473388" r:id="rId42"/>
    <p:sldId id="2147473391" r:id="rId43"/>
    <p:sldId id="2147482931" r:id="rId44"/>
    <p:sldId id="2147482958" r:id="rId45"/>
    <p:sldId id="2147482930" r:id="rId46"/>
    <p:sldId id="2147482926" r:id="rId47"/>
    <p:sldId id="2147482975" r:id="rId48"/>
    <p:sldId id="322" r:id="rId49"/>
    <p:sldId id="2147482973" r:id="rId50"/>
    <p:sldId id="2147482974" r:id="rId51"/>
    <p:sldId id="328" r:id="rId52"/>
    <p:sldId id="2147473408" r:id="rId53"/>
    <p:sldId id="2147482939" r:id="rId54"/>
    <p:sldId id="2147482956" r:id="rId55"/>
    <p:sldId id="2147482940" r:id="rId56"/>
    <p:sldId id="331" r:id="rId57"/>
    <p:sldId id="2147482941" r:id="rId58"/>
    <p:sldId id="305" r:id="rId59"/>
    <p:sldId id="2147482957" r:id="rId60"/>
  </p:sldIdLst>
  <p:sldSz cx="12192000" cy="6858000"/>
  <p:notesSz cx="7010400" cy="9296400"/>
  <p:embeddedFontLst>
    <p:embeddedFont>
      <p:font typeface="Barlow" panose="00000500000000000000" pitchFamily="2" charset="0"/>
      <p:regular r:id="rId63"/>
      <p:bold r:id="rId64"/>
      <p:italic r:id="rId65"/>
      <p:boldItalic r:id="rId66"/>
    </p:embeddedFont>
    <p:embeddedFont>
      <p:font typeface="Barlow" panose="00000500000000000000" pitchFamily="2" charset="0"/>
      <p:regular r:id="rId63"/>
      <p:bold r:id="rId64"/>
      <p:italic r:id="rId65"/>
      <p:boldItalic r:id="rId66"/>
    </p:embeddedFont>
    <p:embeddedFont>
      <p:font typeface="Barlow Black" panose="00000A00000000000000" pitchFamily="2" charset="0"/>
      <p:bold r:id="rId67"/>
      <p:boldItalic r:id="rId68"/>
    </p:embeddedFont>
    <p:embeddedFont>
      <p:font typeface="Barlow Medium" panose="00000600000000000000" pitchFamily="2" charset="0"/>
      <p:regular r:id="rId69"/>
      <p:italic r:id="rId70"/>
    </p:embeddedFont>
    <p:embeddedFont>
      <p:font typeface="Barlow SemiBold" panose="00000700000000000000" pitchFamily="2" charset="0"/>
      <p:bold r:id="rId71"/>
      <p:boldItalic r:id="rId72"/>
    </p:embeddedFont>
    <p:embeddedFont>
      <p:font typeface="Lucida Grande" panose="020B0604020202020204" charset="0"/>
      <p:regular r:id="rId73"/>
      <p:bold r:id="rId74"/>
    </p:embeddedFont>
    <p:embeddedFont>
      <p:font typeface="Open Sans" panose="020B0606030504020204" pitchFamily="34" charset="0"/>
      <p:regular r:id="rId75"/>
      <p:bold r:id="rId76"/>
      <p:italic r:id="rId77"/>
      <p:boldItalic r:id="rId78"/>
    </p:embeddedFont>
    <p:embeddedFont>
      <p:font typeface="Source Sans Pro Regular" panose="020B0604020202020204" charset="0"/>
      <p:regular r:id="rId79"/>
    </p:embeddedFont>
    <p:embeddedFont>
      <p:font typeface="Wingdings 3" panose="05040102010807070707" pitchFamily="18" charset="2"/>
      <p:regular r:id="rId80"/>
    </p:embeddedFont>
  </p:embeddedFontLst>
  <p:custDataLst>
    <p:tags r:id="rId8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E7B8B1-B5C5-3D0D-68A8-D4B9F5374904}" name="Ignat, Monica" initials="MI" userId="S::Monica.Ignat@analog.com::01de38a1-1b30-4305-afd0-cd4633b1e6a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 " initials=" "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6F5"/>
    <a:srgbClr val="A9BBAD"/>
    <a:srgbClr val="025FA9"/>
    <a:srgbClr val="003965"/>
    <a:srgbClr val="F8CA55"/>
    <a:srgbClr val="00B2A9"/>
    <a:srgbClr val="000000"/>
    <a:srgbClr val="E7E8EA"/>
    <a:srgbClr val="CBCED2"/>
    <a:srgbClr val="27B3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755DCE-9D4B-432C-787C-732A88945F53}" v="252" dt="2024-11-14T13:24:12.079"/>
    <p1510:client id="{8665C82C-1545-483A-8CD7-45FF31C78F98}" v="1" dt="2024-11-14T13:31:55.918"/>
    <p1510:client id="{DA047D6E-AAEE-F51D-67C3-2560C0435FDC}" v="14" dt="2024-11-15T12:01:25.744"/>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06" y="41"/>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Master" Target="slideMasters/slideMaster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5.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presProps" Target="presProps.xml"/><Relationship Id="rId88"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tags" Target="tags/tag1.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4.fntdata"/><Relationship Id="rId7" Type="http://schemas.openxmlformats.org/officeDocument/2006/relationships/slide" Target="slides/slide1.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4.fntdata"/><Relationship Id="rId87" Type="http://schemas.microsoft.com/office/2015/10/relationships/revisionInfo" Target="revisionInfo.xml"/><Relationship Id="rId61" Type="http://schemas.openxmlformats.org/officeDocument/2006/relationships/notesMaster" Target="notesMasters/notesMaster1.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ctr"/>
          <a:lstStyle>
            <a:lvl1pPr algn="l">
              <a:defRPr sz="1200"/>
            </a:lvl1pPr>
          </a:lstStyle>
          <a:p>
            <a:endParaRPr lang="en-US" sz="1000">
              <a:solidFill>
                <a:schemeClr val="bg1">
                  <a:lumMod val="50000"/>
                </a:schemeClr>
              </a:solidFill>
              <a:latin typeface="Barlow" pitchFamily="2" charset="77"/>
              <a:cs typeface="Arial" panose="020B0604020202020204" pitchFamily="34" charset="0"/>
            </a:endParaRPr>
          </a:p>
        </p:txBody>
      </p:sp>
      <p:sp>
        <p:nvSpPr>
          <p:cNvPr id="5" name="Slide Number Placeholder 4"/>
          <p:cNvSpPr>
            <a:spLocks noGrp="1"/>
          </p:cNvSpPr>
          <p:nvPr>
            <p:ph type="sldNum" sz="quarter" idx="3"/>
          </p:nvPr>
        </p:nvSpPr>
        <p:spPr>
          <a:xfrm>
            <a:off x="6597444" y="8829967"/>
            <a:ext cx="411333" cy="464820"/>
          </a:xfrm>
          <a:prstGeom prst="rect">
            <a:avLst/>
          </a:prstGeom>
        </p:spPr>
        <p:txBody>
          <a:bodyPr vert="horz" lIns="93177" tIns="46589" rIns="93177" bIns="46589" rtlCol="0" anchor="ctr"/>
          <a:lstStyle>
            <a:lvl1pPr algn="r">
              <a:defRPr sz="1200"/>
            </a:lvl1pPr>
          </a:lstStyle>
          <a:p>
            <a:fld id="{013FF889-DBB5-E540-8E75-47BFCA628842}" type="slidenum">
              <a:rPr lang="en-US" smtClean="0">
                <a:solidFill>
                  <a:schemeClr val="bg1">
                    <a:lumMod val="50000"/>
                  </a:schemeClr>
                </a:solidFill>
                <a:latin typeface="Barlow" pitchFamily="2" charset="77"/>
                <a:cs typeface="Arial" panose="020B0604020202020204" pitchFamily="34" charset="0"/>
              </a:rPr>
              <a:t>‹#›</a:t>
            </a:fld>
            <a:endParaRPr lang="en-US">
              <a:solidFill>
                <a:schemeClr val="bg1">
                  <a:lumMod val="50000"/>
                </a:schemeClr>
              </a:solidFill>
              <a:latin typeface="Barlow" pitchFamily="2" charset="77"/>
              <a:cs typeface="Arial" panose="020B0604020202020204" pitchFamily="34" charset="0"/>
            </a:endParaRPr>
          </a:p>
        </p:txBody>
      </p:sp>
      <p:sp>
        <p:nvSpPr>
          <p:cNvPr id="6" name="Rectangle 5"/>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solidFill>
                  <a:srgbClr val="FFFFFF">
                    <a:lumMod val="65000"/>
                  </a:srgbClr>
                </a:solidFill>
                <a:effectLst/>
                <a:uLnTx/>
                <a:uFillTx/>
                <a:latin typeface="Barlow" pitchFamily="2" charset="77"/>
                <a:ea typeface="+mn-ea"/>
                <a:cs typeface="Arial" panose="020B0604020202020204" pitchFamily="34" charset="0"/>
              </a:rPr>
              <a:t>Analog Devices Confidential Information</a:t>
            </a:r>
          </a:p>
        </p:txBody>
      </p:sp>
      <p:sp>
        <p:nvSpPr>
          <p:cNvPr id="7"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a:lvl1pPr>
          </a:lstStyle>
          <a:p>
            <a:endParaRPr lang="en-US" sz="1000">
              <a:solidFill>
                <a:schemeClr val="bg1">
                  <a:lumMod val="50000"/>
                </a:schemeClr>
              </a:solidFill>
              <a:latin typeface="Barlow" pitchFamily="2" charset="77"/>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1" y="108612"/>
            <a:ext cx="1323726" cy="535440"/>
          </a:xfrm>
          <a:prstGeom prst="rect">
            <a:avLst/>
          </a:prstGeom>
          <a:noFill/>
          <a:ln>
            <a:noFill/>
          </a:ln>
        </p:spPr>
      </p:pic>
      <p:sp>
        <p:nvSpPr>
          <p:cNvPr id="2" name="Date Placeholder 1">
            <a:extLst>
              <a:ext uri="{FF2B5EF4-FFF2-40B4-BE49-F238E27FC236}">
                <a16:creationId xmlns:a16="http://schemas.microsoft.com/office/drawing/2014/main" id="{45A4C274-FC20-274E-ABAE-1B6BD23BAFA2}"/>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E37C9AD1-494E-6A4E-8F5F-425D5063F09E}" type="datetimeFigureOut">
              <a:rPr lang="en-US" smtClean="0"/>
              <a:t>10/31/2025</a:t>
            </a:fld>
            <a:endParaRPr lang="en-US"/>
          </a:p>
        </p:txBody>
      </p:sp>
    </p:spTree>
    <p:extLst>
      <p:ext uri="{BB962C8B-B14F-4D97-AF65-F5344CB8AC3E}">
        <p14:creationId xmlns:p14="http://schemas.microsoft.com/office/powerpoint/2010/main" val="4931346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6400" y="814897"/>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ctr"/>
          <a:lstStyle>
            <a:lvl1pPr algn="l">
              <a:defRPr sz="1000" b="0" i="0">
                <a:latin typeface="Barlow" pitchFamily="2" charset="77"/>
                <a:cs typeface="Arial" panose="020B0604020202020204" pitchFamily="34" charset="0"/>
              </a:defRPr>
            </a:lvl1pPr>
          </a:lstStyle>
          <a:p>
            <a:r>
              <a:rPr lang="en-US">
                <a:solidFill>
                  <a:srgbClr val="FFFFFF">
                    <a:lumMod val="65000"/>
                  </a:srgbClr>
                </a:solidFill>
              </a:rPr>
              <a:t>Footer</a:t>
            </a:r>
          </a:p>
        </p:txBody>
      </p:sp>
      <p:sp>
        <p:nvSpPr>
          <p:cNvPr id="7" name="Slide Number Placeholder 6"/>
          <p:cNvSpPr>
            <a:spLocks noGrp="1"/>
          </p:cNvSpPr>
          <p:nvPr>
            <p:ph type="sldNum" sz="quarter" idx="5"/>
          </p:nvPr>
        </p:nvSpPr>
        <p:spPr>
          <a:xfrm>
            <a:off x="6309360" y="8829967"/>
            <a:ext cx="699418" cy="464820"/>
          </a:xfrm>
          <a:prstGeom prst="rect">
            <a:avLst/>
          </a:prstGeom>
        </p:spPr>
        <p:txBody>
          <a:bodyPr vert="horz" lIns="93177" tIns="46589" rIns="93177" bIns="46589" rtlCol="0" anchor="ctr"/>
          <a:lstStyle>
            <a:lvl1pPr algn="r">
              <a:defRPr sz="1000" b="0" i="0">
                <a:solidFill>
                  <a:schemeClr val="tx1">
                    <a:lumMod val="50000"/>
                    <a:lumOff val="50000"/>
                  </a:schemeClr>
                </a:solidFill>
                <a:latin typeface="Barlow" pitchFamily="2" charset="77"/>
                <a:cs typeface="Arial" panose="020B0604020202020204" pitchFamily="34" charset="0"/>
              </a:defRPr>
            </a:lvl1pPr>
          </a:lstStyle>
          <a:p>
            <a:fld id="{900B8651-D313-4300-801F-836567026953}" type="slidenum">
              <a:rPr lang="en-US" smtClean="0"/>
              <a:pPr/>
              <a:t>‹#›</a:t>
            </a:fld>
            <a:endParaRPr lang="en-US"/>
          </a:p>
        </p:txBody>
      </p:sp>
      <p:sp>
        <p:nvSpPr>
          <p:cNvPr id="12" name="Rectangle 11"/>
          <p:cNvSpPr/>
          <p:nvPr/>
        </p:nvSpPr>
        <p:spPr>
          <a:xfrm>
            <a:off x="3037839" y="8829967"/>
            <a:ext cx="3271521" cy="464820"/>
          </a:xfrm>
          <a:prstGeom prst="rect">
            <a:avLst/>
          </a:prstGeom>
        </p:spPr>
        <p:txBody>
          <a:bodyPr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65000"/>
                  </a:srgbClr>
                </a:solidFill>
                <a:effectLst/>
                <a:uLnTx/>
                <a:uFillTx/>
                <a:latin typeface="Barlow" pitchFamily="2" charset="77"/>
                <a:ea typeface="+mn-ea"/>
                <a:cs typeface="Arial" panose="020B0604020202020204" pitchFamily="34" charset="0"/>
              </a:rPr>
              <a:t>Analog Devices Confidential Information</a:t>
            </a:r>
          </a:p>
        </p:txBody>
      </p:sp>
      <p:sp>
        <p:nvSpPr>
          <p:cNvPr id="9" name="Header Placeholder 1"/>
          <p:cNvSpPr>
            <a:spLocks noGrp="1"/>
          </p:cNvSpPr>
          <p:nvPr>
            <p:ph type="hdr" sz="quarter"/>
          </p:nvPr>
        </p:nvSpPr>
        <p:spPr>
          <a:xfrm>
            <a:off x="1676234" y="108612"/>
            <a:ext cx="4282113" cy="464820"/>
          </a:xfrm>
          <a:prstGeom prst="rect">
            <a:avLst/>
          </a:prstGeom>
        </p:spPr>
        <p:txBody>
          <a:bodyPr vert="horz" lIns="93177" tIns="0" rIns="93177" bIns="0" rtlCol="0" anchor="t"/>
          <a:lstStyle>
            <a:lvl1pPr algn="l">
              <a:defRPr sz="1200" b="0" i="0">
                <a:latin typeface="Barlow" pitchFamily="2" charset="77"/>
              </a:defRPr>
            </a:lvl1pPr>
          </a:lstStyle>
          <a:p>
            <a:endParaRPr lang="en-US" sz="1000">
              <a:solidFill>
                <a:schemeClr val="bg1">
                  <a:lumMod val="50000"/>
                </a:schemeClr>
              </a:solidFill>
              <a:cs typeface="Arial" panose="020B0604020202020204" pitchFamily="34" charset="0"/>
            </a:endParaRPr>
          </a:p>
        </p:txBody>
      </p:sp>
      <p:sp>
        <p:nvSpPr>
          <p:cNvPr id="10" name="Date Placeholder 2"/>
          <p:cNvSpPr>
            <a:spLocks noGrp="1"/>
          </p:cNvSpPr>
          <p:nvPr>
            <p:ph type="dt" sz="quarter" idx="1"/>
          </p:nvPr>
        </p:nvSpPr>
        <p:spPr>
          <a:xfrm>
            <a:off x="6056670" y="108612"/>
            <a:ext cx="952107" cy="464820"/>
          </a:xfrm>
          <a:prstGeom prst="rect">
            <a:avLst/>
          </a:prstGeom>
        </p:spPr>
        <p:txBody>
          <a:bodyPr vert="horz" lIns="93177" tIns="0" rIns="93177" bIns="0" rtlCol="0" anchor="t"/>
          <a:lstStyle>
            <a:lvl1pPr algn="r">
              <a:defRPr sz="1200" b="0" i="0">
                <a:latin typeface="Barlow" pitchFamily="2" charset="77"/>
              </a:defRPr>
            </a:lvl1pPr>
          </a:lstStyle>
          <a:p>
            <a:fld id="{2C2AD557-2032-D74A-B281-F0540E660787}" type="datetimeFigureOut">
              <a:rPr lang="en-US" sz="1000" smtClean="0">
                <a:solidFill>
                  <a:schemeClr val="bg1">
                    <a:lumMod val="50000"/>
                  </a:schemeClr>
                </a:solidFill>
                <a:cs typeface="Arial" panose="020B0604020202020204" pitchFamily="34" charset="0"/>
              </a:rPr>
              <a:pPr/>
              <a:t>10/31/2025</a:t>
            </a:fld>
            <a:endParaRPr lang="en-US" sz="1000">
              <a:solidFill>
                <a:schemeClr val="bg1">
                  <a:lumMod val="50000"/>
                </a:schemeClr>
              </a:solidFill>
              <a:cs typeface="Arial" panose="020B0604020202020204" pitchFamily="34"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1" y="108612"/>
            <a:ext cx="1323726" cy="535440"/>
          </a:xfrm>
          <a:prstGeom prst="rect">
            <a:avLst/>
          </a:prstGeom>
          <a:noFill/>
          <a:ln>
            <a:noFill/>
          </a:ln>
        </p:spPr>
      </p:pic>
    </p:spTree>
    <p:extLst>
      <p:ext uri="{BB962C8B-B14F-4D97-AF65-F5344CB8AC3E}">
        <p14:creationId xmlns:p14="http://schemas.microsoft.com/office/powerpoint/2010/main" val="3561389954"/>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buClr>
        <a:schemeClr val="tx2"/>
      </a:buClr>
      <a:buSzPct val="75000"/>
      <a:buFont typeface="Wingdings 3" panose="05040102010807070707" pitchFamily="18" charset="2"/>
      <a:buChar char="u"/>
      <a:defRPr sz="1200" b="0" i="0" kern="1200">
        <a:solidFill>
          <a:schemeClr val="tx1">
            <a:lumMod val="50000"/>
            <a:lumOff val="50000"/>
          </a:schemeClr>
        </a:solidFill>
        <a:latin typeface="Barlow" pitchFamily="2" charset="77"/>
        <a:ea typeface="+mn-ea"/>
        <a:cs typeface="Arial" panose="020B0604020202020204" pitchFamily="34" charset="0"/>
      </a:defRPr>
    </a:lvl1pPr>
    <a:lvl2pPr marL="344488"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2pPr>
    <a:lvl3pPr marL="511175"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3pPr>
    <a:lvl4pPr marL="688975"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4pPr>
    <a:lvl5pPr marL="855663" indent="-171450" algn="l" defTabSz="914400" rtl="0" eaLnBrk="1" latinLnBrk="0" hangingPunct="1">
      <a:buClr>
        <a:schemeClr val="tx2"/>
      </a:buClr>
      <a:buSzPct val="100000"/>
      <a:buFont typeface="Wingdings" panose="05000000000000000000" pitchFamily="2" charset="2"/>
      <a:buChar char="§"/>
      <a:defRPr sz="1200" b="0" i="0" kern="1200">
        <a:solidFill>
          <a:schemeClr val="tx1">
            <a:lumMod val="50000"/>
            <a:lumOff val="50000"/>
          </a:schemeClr>
        </a:solidFill>
        <a:latin typeface="Barlow" pitchFamily="2" charset="77"/>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r>
              <a:rPr lang="en-US" b="0" i="0">
                <a:solidFill>
                  <a:srgbClr val="172B4D"/>
                </a:solidFill>
                <a:effectLst/>
                <a:latin typeface="-apple-system"/>
              </a:rPr>
              <a:t>Software configurable digital and analog I/O, ethernet capable sensors and actuators are changing the landscape of both process control and factory automation equipment while truly enabling the Intelligent Edge. This workshop will help demystify what the Intelligent Edge is, by introducing a prototyping platform as an enabler for customers to develop intelligent &amp; connected process control devices. The participants will be given an overview of how different Analog Devices technologies such as low power MCUs, 10BASE-T1L, security devices and software configurable I/O ICs can be combined to build the next generation of flexible, smart, and connected devices. The AD-SWIOT1L-SL kit offers a hands-on platform allowing the workshop participants the opportunity to carry out practical exercises of programming the system to create an </a:t>
            </a:r>
            <a:r>
              <a:rPr lang="en-US" b="0" i="0" err="1">
                <a:solidFill>
                  <a:srgbClr val="172B4D"/>
                </a:solidFill>
                <a:effectLst/>
                <a:latin typeface="-apple-system"/>
              </a:rPr>
              <a:t>EthernetIP</a:t>
            </a:r>
            <a:r>
              <a:rPr lang="en-US" b="0" i="0">
                <a:solidFill>
                  <a:srgbClr val="172B4D"/>
                </a:solidFill>
                <a:effectLst/>
                <a:latin typeface="-apple-system"/>
              </a:rPr>
              <a:t> capable PLC IO module. By actively participating in this workshop, attendees will have a thorough understanding of the system level solutions available for rapid prototyping.  These include available software stacks, development tools, and reference software for developing firmware and host-side software applications, enabling customers to develop their products with less risk and faster time-to-market.</a:t>
            </a:r>
            <a:endParaRPr lang="en-US"/>
          </a:p>
          <a:p>
            <a:pPr marL="0" indent="0">
              <a:buNone/>
            </a:pPr>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2</a:t>
            </a:fld>
            <a:endParaRPr lang="en-US"/>
          </a:p>
        </p:txBody>
      </p:sp>
    </p:spTree>
    <p:extLst>
      <p:ext uri="{BB962C8B-B14F-4D97-AF65-F5344CB8AC3E}">
        <p14:creationId xmlns:p14="http://schemas.microsoft.com/office/powerpoint/2010/main" val="631858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err="1"/>
              <a:t>Departamentul</a:t>
            </a:r>
            <a:r>
              <a:rPr lang="en-US"/>
              <a:t> de HDL </a:t>
            </a:r>
            <a:r>
              <a:rPr lang="en-US" err="1"/>
              <a:t>este</a:t>
            </a:r>
            <a:r>
              <a:rPr lang="en-US"/>
              <a:t> </a:t>
            </a:r>
            <a:r>
              <a:rPr lang="en-US" err="1"/>
              <a:t>responsabil</a:t>
            </a:r>
            <a:r>
              <a:rPr lang="en-US"/>
              <a:t> </a:t>
            </a:r>
            <a:r>
              <a:rPr lang="en-US" err="1"/>
              <a:t>pentru</a:t>
            </a:r>
            <a:r>
              <a:rPr lang="en-US"/>
              <a:t> </a:t>
            </a:r>
            <a:r>
              <a:rPr lang="en-US" err="1"/>
              <a:t>programarea</a:t>
            </a:r>
            <a:r>
              <a:rPr lang="en-US"/>
              <a:t> de FPGA. Se </a:t>
            </a:r>
            <a:r>
              <a:rPr lang="en-US" err="1"/>
              <a:t>porneste</a:t>
            </a:r>
            <a:r>
              <a:rPr lang="en-US"/>
              <a:t> de la </a:t>
            </a:r>
            <a:r>
              <a:rPr lang="en-US" err="1"/>
              <a:t>specifcatiile</a:t>
            </a:r>
            <a:r>
              <a:rPr lang="en-US"/>
              <a:t> </a:t>
            </a:r>
            <a:r>
              <a:rPr lang="en-US" err="1"/>
              <a:t>tehnice</a:t>
            </a:r>
            <a:r>
              <a:rPr lang="en-US"/>
              <a:t> </a:t>
            </a:r>
            <a:r>
              <a:rPr lang="en-US" err="1"/>
              <a:t>si</a:t>
            </a:r>
            <a:r>
              <a:rPr lang="en-US"/>
              <a:t> de la schematic </a:t>
            </a:r>
            <a:r>
              <a:rPr lang="en-US" err="1"/>
              <a:t>si</a:t>
            </a:r>
            <a:r>
              <a:rPr lang="en-US"/>
              <a:t> se </a:t>
            </a:r>
            <a:r>
              <a:rPr lang="en-US" err="1"/>
              <a:t>ajunge</a:t>
            </a:r>
            <a:r>
              <a:rPr lang="en-US"/>
              <a:t> la un design de </a:t>
            </a:r>
            <a:r>
              <a:rPr lang="en-US" err="1"/>
              <a:t>referinta</a:t>
            </a:r>
            <a:r>
              <a:rPr lang="en-US"/>
              <a:t>, care ne </a:t>
            </a:r>
            <a:r>
              <a:rPr lang="en-US" err="1"/>
              <a:t>dorim</a:t>
            </a:r>
            <a:r>
              <a:rPr lang="en-US"/>
              <a:t> </a:t>
            </a:r>
            <a:r>
              <a:rPr lang="en-US" err="1"/>
              <a:t>sa</a:t>
            </a:r>
            <a:r>
              <a:rPr lang="en-US"/>
              <a:t> fie cat </a:t>
            </a:r>
            <a:r>
              <a:rPr lang="en-US" err="1"/>
              <a:t>mai</a:t>
            </a:r>
            <a:r>
              <a:rPr lang="en-US"/>
              <a:t> </a:t>
            </a:r>
            <a:r>
              <a:rPr lang="en-US" err="1"/>
              <a:t>optim</a:t>
            </a:r>
            <a:r>
              <a:rPr lang="en-US"/>
              <a:t> din </a:t>
            </a:r>
            <a:r>
              <a:rPr lang="en-US" err="1"/>
              <a:t>punct</a:t>
            </a:r>
            <a:r>
              <a:rPr lang="en-US"/>
              <a:t> de </a:t>
            </a:r>
            <a:r>
              <a:rPr lang="en-US" err="1"/>
              <a:t>vedere</a:t>
            </a:r>
            <a:r>
              <a:rPr lang="en-US"/>
              <a:t> al </a:t>
            </a:r>
            <a:r>
              <a:rPr lang="en-US" err="1"/>
              <a:t>consumului</a:t>
            </a:r>
            <a:r>
              <a:rPr lang="en-US"/>
              <a:t> de </a:t>
            </a:r>
            <a:r>
              <a:rPr lang="en-US" err="1"/>
              <a:t>resurse</a:t>
            </a:r>
            <a:r>
              <a:rPr lang="en-US"/>
              <a:t> </a:t>
            </a:r>
            <a:r>
              <a:rPr lang="en-US" err="1"/>
              <a:t>si</a:t>
            </a:r>
            <a:r>
              <a:rPr lang="en-US"/>
              <a:t> de </a:t>
            </a:r>
            <a:r>
              <a:rPr lang="en-US" err="1"/>
              <a:t>putere</a:t>
            </a:r>
            <a:r>
              <a:rPr lang="en-US"/>
              <a:t>. De </a:t>
            </a:r>
            <a:r>
              <a:rPr lang="en-US" err="1"/>
              <a:t>asemenea</a:t>
            </a:r>
            <a:r>
              <a:rPr lang="en-US"/>
              <a:t>, pe </a:t>
            </a:r>
            <a:r>
              <a:rPr lang="en-US" err="1"/>
              <a:t>langa</a:t>
            </a:r>
            <a:r>
              <a:rPr lang="en-US"/>
              <a:t> </a:t>
            </a:r>
            <a:r>
              <a:rPr lang="en-US" err="1"/>
              <a:t>deisgnurile</a:t>
            </a:r>
            <a:r>
              <a:rPr lang="en-US"/>
              <a:t> </a:t>
            </a:r>
            <a:r>
              <a:rPr lang="en-US" err="1"/>
              <a:t>noi</a:t>
            </a:r>
            <a:r>
              <a:rPr lang="en-US"/>
              <a:t>, ne </a:t>
            </a:r>
            <a:r>
              <a:rPr lang="en-US" err="1"/>
              <a:t>ocupam</a:t>
            </a:r>
            <a:r>
              <a:rPr lang="en-US"/>
              <a:t> </a:t>
            </a:r>
            <a:r>
              <a:rPr lang="en-US" err="1"/>
              <a:t>si</a:t>
            </a:r>
            <a:r>
              <a:rPr lang="en-US"/>
              <a:t> de </a:t>
            </a:r>
            <a:r>
              <a:rPr lang="en-US" err="1"/>
              <a:t>partea</a:t>
            </a:r>
            <a:r>
              <a:rPr lang="en-US"/>
              <a:t> de </a:t>
            </a:r>
            <a:r>
              <a:rPr lang="en-US" err="1"/>
              <a:t>mentenanta</a:t>
            </a:r>
            <a:r>
              <a:rPr lang="en-US"/>
              <a:t>, </a:t>
            </a:r>
            <a:r>
              <a:rPr lang="en-US" err="1"/>
              <a:t>asigurandu</a:t>
            </a:r>
            <a:r>
              <a:rPr lang="en-US"/>
              <a:t>-ne ca </a:t>
            </a:r>
            <a:r>
              <a:rPr lang="en-US" err="1"/>
              <a:t>aducem</a:t>
            </a:r>
            <a:r>
              <a:rPr lang="en-US"/>
              <a:t> </a:t>
            </a:r>
            <a:r>
              <a:rPr lang="en-US" err="1"/>
              <a:t>toate</a:t>
            </a:r>
            <a:r>
              <a:rPr lang="en-US"/>
              <a:t> </a:t>
            </a:r>
            <a:r>
              <a:rPr lang="en-US" err="1"/>
              <a:t>proiectele</a:t>
            </a:r>
            <a:r>
              <a:rPr lang="en-US"/>
              <a:t> </a:t>
            </a:r>
            <a:r>
              <a:rPr lang="en-US" err="1"/>
              <a:t>deja</a:t>
            </a:r>
            <a:r>
              <a:rPr lang="en-US"/>
              <a:t> </a:t>
            </a:r>
            <a:r>
              <a:rPr lang="en-US" err="1"/>
              <a:t>existente</a:t>
            </a:r>
            <a:r>
              <a:rPr lang="en-US"/>
              <a:t> la </a:t>
            </a:r>
            <a:r>
              <a:rPr lang="en-US" err="1"/>
              <a:t>zi</a:t>
            </a:r>
            <a:r>
              <a:rPr lang="en-US"/>
              <a:t>, </a:t>
            </a:r>
            <a:r>
              <a:rPr lang="en-US" err="1"/>
              <a:t>pentru</a:t>
            </a:r>
            <a:r>
              <a:rPr lang="en-US"/>
              <a:t> a fi </a:t>
            </a:r>
            <a:r>
              <a:rPr lang="en-US" err="1"/>
              <a:t>compatibile</a:t>
            </a:r>
            <a:r>
              <a:rPr lang="en-US"/>
              <a:t> cu </a:t>
            </a:r>
            <a:r>
              <a:rPr lang="en-US" err="1"/>
              <a:t>cele</a:t>
            </a:r>
            <a:r>
              <a:rPr lang="en-US"/>
              <a:t> </a:t>
            </a:r>
            <a:r>
              <a:rPr lang="en-US" err="1"/>
              <a:t>mai</a:t>
            </a:r>
            <a:r>
              <a:rPr lang="en-US"/>
              <a:t> </a:t>
            </a:r>
            <a:r>
              <a:rPr lang="en-US" err="1"/>
              <a:t>noi</a:t>
            </a:r>
            <a:r>
              <a:rPr lang="en-US"/>
              <a:t> </a:t>
            </a:r>
            <a:r>
              <a:rPr lang="en-US" err="1"/>
              <a:t>versiuni</a:t>
            </a:r>
            <a:r>
              <a:rPr lang="en-US"/>
              <a:t> ale </a:t>
            </a:r>
            <a:r>
              <a:rPr lang="en-US" err="1"/>
              <a:t>toolurilor</a:t>
            </a:r>
            <a:r>
              <a:rPr lang="en-US"/>
              <a:t>. O buna </a:t>
            </a:r>
            <a:r>
              <a:rPr lang="en-US" err="1"/>
              <a:t>parte</a:t>
            </a:r>
            <a:r>
              <a:rPr lang="en-US"/>
              <a:t> din </a:t>
            </a:r>
            <a:r>
              <a:rPr lang="en-US" err="1"/>
              <a:t>ce</a:t>
            </a:r>
            <a:r>
              <a:rPr lang="en-US"/>
              <a:t> </a:t>
            </a:r>
            <a:r>
              <a:rPr lang="en-US" err="1"/>
              <a:t>facem</a:t>
            </a:r>
            <a:r>
              <a:rPr lang="en-US"/>
              <a:t> e </a:t>
            </a:r>
            <a:r>
              <a:rPr lang="en-US" err="1"/>
              <a:t>interfatarea</a:t>
            </a:r>
            <a:r>
              <a:rPr lang="en-US"/>
              <a:t> cu </a:t>
            </a:r>
            <a:r>
              <a:rPr lang="en-US" err="1"/>
              <a:t>chipurile</a:t>
            </a:r>
            <a:r>
              <a:rPr lang="en-US"/>
              <a:t>/hardware-ul de care am </a:t>
            </a:r>
            <a:r>
              <a:rPr lang="en-US" err="1"/>
              <a:t>vorbit</a:t>
            </a:r>
            <a:r>
              <a:rPr lang="en-US"/>
              <a:t> </a:t>
            </a:r>
            <a:r>
              <a:rPr lang="en-US" err="1"/>
              <a:t>inainte</a:t>
            </a:r>
            <a:r>
              <a:rPr lang="en-US"/>
              <a:t>.</a:t>
            </a:r>
          </a:p>
        </p:txBody>
      </p:sp>
      <p:sp>
        <p:nvSpPr>
          <p:cNvPr id="4" name="Slide Number Placeholder 3"/>
          <p:cNvSpPr>
            <a:spLocks noGrp="1"/>
          </p:cNvSpPr>
          <p:nvPr>
            <p:ph type="sldNum" sz="quarter" idx="5"/>
          </p:nvPr>
        </p:nvSpPr>
        <p:spPr/>
        <p:txBody>
          <a:bodyPr/>
          <a:lstStyle/>
          <a:p>
            <a:fld id="{900B8651-D313-4300-801F-836567026953}" type="slidenum">
              <a:rPr lang="en-US" smtClean="0"/>
              <a:pPr/>
              <a:t>12</a:t>
            </a:fld>
            <a:endParaRPr lang="en-US"/>
          </a:p>
        </p:txBody>
      </p:sp>
    </p:spTree>
    <p:extLst>
      <p:ext uri="{BB962C8B-B14F-4D97-AF65-F5344CB8AC3E}">
        <p14:creationId xmlns:p14="http://schemas.microsoft.com/office/powerpoint/2010/main" val="94410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err="1"/>
              <a:t>Pornind</a:t>
            </a:r>
            <a:r>
              <a:rPr lang="en-US"/>
              <a:t> de la datasheet, de </a:t>
            </a:r>
            <a:r>
              <a:rPr lang="en-US" err="1"/>
              <a:t>cele</a:t>
            </a:r>
            <a:r>
              <a:rPr lang="en-US"/>
              <a:t> </a:t>
            </a:r>
            <a:r>
              <a:rPr lang="en-US" err="1"/>
              <a:t>mai</a:t>
            </a:r>
            <a:r>
              <a:rPr lang="en-US"/>
              <a:t> </a:t>
            </a:r>
            <a:r>
              <a:rPr lang="en-US" err="1"/>
              <a:t>multe</a:t>
            </a:r>
            <a:r>
              <a:rPr lang="en-US"/>
              <a:t> </a:t>
            </a:r>
            <a:r>
              <a:rPr lang="en-US" err="1"/>
              <a:t>ori</a:t>
            </a:r>
            <a:r>
              <a:rPr lang="en-US"/>
              <a:t> </a:t>
            </a:r>
            <a:r>
              <a:rPr lang="en-US" err="1"/>
              <a:t>echipa</a:t>
            </a:r>
            <a:r>
              <a:rPr lang="en-US"/>
              <a:t> de embedded software </a:t>
            </a:r>
            <a:r>
              <a:rPr lang="en-US" err="1"/>
              <a:t>creeaza</a:t>
            </a:r>
            <a:r>
              <a:rPr lang="en-US"/>
              <a:t> o </a:t>
            </a:r>
            <a:r>
              <a:rPr lang="en-US" err="1"/>
              <a:t>interfata</a:t>
            </a:r>
            <a:r>
              <a:rPr lang="en-US"/>
              <a:t> pe care </a:t>
            </a:r>
            <a:r>
              <a:rPr lang="en-US" err="1"/>
              <a:t>utilizatorii</a:t>
            </a:r>
            <a:r>
              <a:rPr lang="en-US"/>
              <a:t> o pot </a:t>
            </a:r>
            <a:r>
              <a:rPr lang="en-US" err="1"/>
              <a:t>folosi</a:t>
            </a:r>
            <a:r>
              <a:rPr lang="en-US"/>
              <a:t> </a:t>
            </a:r>
            <a:r>
              <a:rPr lang="en-US" err="1"/>
              <a:t>pentru</a:t>
            </a:r>
            <a:r>
              <a:rPr lang="en-US"/>
              <a:t> </a:t>
            </a:r>
            <a:r>
              <a:rPr lang="en-US" err="1"/>
              <a:t>initializarea</a:t>
            </a:r>
            <a:r>
              <a:rPr lang="en-US"/>
              <a:t>, </a:t>
            </a:r>
            <a:r>
              <a:rPr lang="en-US" err="1"/>
              <a:t>configurarea</a:t>
            </a:r>
            <a:r>
              <a:rPr lang="en-US"/>
              <a:t> </a:t>
            </a:r>
            <a:r>
              <a:rPr lang="en-US" err="1"/>
              <a:t>si</a:t>
            </a:r>
            <a:r>
              <a:rPr lang="en-US"/>
              <a:t> </a:t>
            </a:r>
            <a:r>
              <a:rPr lang="en-US" err="1"/>
              <a:t>utilizarea</a:t>
            </a:r>
            <a:r>
              <a:rPr lang="en-US"/>
              <a:t> </a:t>
            </a:r>
            <a:r>
              <a:rPr lang="en-US" err="1"/>
              <a:t>componentelor</a:t>
            </a:r>
            <a:r>
              <a:rPr lang="en-US"/>
              <a:t>. </a:t>
            </a:r>
            <a:r>
              <a:rPr lang="en-US" err="1"/>
              <a:t>Exista</a:t>
            </a:r>
            <a:r>
              <a:rPr lang="en-US"/>
              <a:t> </a:t>
            </a:r>
            <a:r>
              <a:rPr lang="en-US" err="1"/>
              <a:t>doua</a:t>
            </a:r>
            <a:r>
              <a:rPr lang="en-US"/>
              <a:t> </a:t>
            </a:r>
            <a:r>
              <a:rPr lang="en-US" err="1"/>
              <a:t>mari</a:t>
            </a:r>
            <a:r>
              <a:rPr lang="en-US"/>
              <a:t> </a:t>
            </a:r>
            <a:r>
              <a:rPr lang="en-US" err="1"/>
              <a:t>tipuri</a:t>
            </a:r>
            <a:r>
              <a:rPr lang="en-US"/>
              <a:t> de </a:t>
            </a:r>
            <a:r>
              <a:rPr lang="en-US" err="1"/>
              <a:t>proiecte</a:t>
            </a:r>
            <a:r>
              <a:rPr lang="en-US"/>
              <a:t> pe care </a:t>
            </a:r>
            <a:r>
              <a:rPr lang="en-US" err="1"/>
              <a:t>lucreaza</a:t>
            </a:r>
            <a:r>
              <a:rPr lang="en-US"/>
              <a:t> </a:t>
            </a:r>
            <a:r>
              <a:rPr lang="en-US" err="1"/>
              <a:t>aceasta</a:t>
            </a:r>
            <a:r>
              <a:rPr lang="en-US"/>
              <a:t> </a:t>
            </a:r>
            <a:r>
              <a:rPr lang="en-US" err="1"/>
              <a:t>echipa</a:t>
            </a:r>
            <a:r>
              <a:rPr lang="en-US"/>
              <a:t>: </a:t>
            </a:r>
            <a:r>
              <a:rPr lang="en-US" err="1"/>
              <a:t>pentru</a:t>
            </a:r>
            <a:r>
              <a:rPr lang="en-US"/>
              <a:t> </a:t>
            </a:r>
            <a:r>
              <a:rPr lang="en-US" err="1"/>
              <a:t>platforme</a:t>
            </a:r>
            <a:r>
              <a:rPr lang="en-US"/>
              <a:t> care </a:t>
            </a:r>
            <a:r>
              <a:rPr lang="en-US" err="1"/>
              <a:t>utilizeaza</a:t>
            </a:r>
            <a:r>
              <a:rPr lang="en-US"/>
              <a:t> un </a:t>
            </a:r>
            <a:r>
              <a:rPr lang="en-US" err="1"/>
              <a:t>sistem</a:t>
            </a:r>
            <a:r>
              <a:rPr lang="en-US"/>
              <a:t> de </a:t>
            </a:r>
            <a:r>
              <a:rPr lang="en-US" err="1"/>
              <a:t>operare</a:t>
            </a:r>
            <a:r>
              <a:rPr lang="en-US"/>
              <a:t> (</a:t>
            </a:r>
            <a:r>
              <a:rPr lang="en-US" err="1"/>
              <a:t>si</a:t>
            </a:r>
            <a:r>
              <a:rPr lang="en-US"/>
              <a:t> in </a:t>
            </a:r>
            <a:r>
              <a:rPr lang="en-US" err="1"/>
              <a:t>cazul</a:t>
            </a:r>
            <a:r>
              <a:rPr lang="en-US"/>
              <a:t> </a:t>
            </a:r>
            <a:r>
              <a:rPr lang="en-US" err="1"/>
              <a:t>acesta</a:t>
            </a:r>
            <a:r>
              <a:rPr lang="en-US"/>
              <a:t>, </a:t>
            </a:r>
            <a:r>
              <a:rPr lang="en-US" err="1"/>
              <a:t>targetul</a:t>
            </a:r>
            <a:r>
              <a:rPr lang="en-US"/>
              <a:t> </a:t>
            </a:r>
            <a:r>
              <a:rPr lang="en-US" err="1"/>
              <a:t>nostru</a:t>
            </a:r>
            <a:r>
              <a:rPr lang="en-US"/>
              <a:t> e </a:t>
            </a:r>
            <a:r>
              <a:rPr lang="en-US" err="1"/>
              <a:t>Linuxul</a:t>
            </a:r>
            <a:r>
              <a:rPr lang="en-US"/>
              <a:t>) </a:t>
            </a:r>
            <a:r>
              <a:rPr lang="en-US" err="1"/>
              <a:t>si</a:t>
            </a:r>
            <a:r>
              <a:rPr lang="en-US"/>
              <a:t> </a:t>
            </a:r>
            <a:r>
              <a:rPr lang="en-US" err="1"/>
              <a:t>sisteme</a:t>
            </a:r>
            <a:r>
              <a:rPr lang="en-US"/>
              <a:t> </a:t>
            </a:r>
            <a:r>
              <a:rPr lang="en-US" err="1"/>
              <a:t>baremetal</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B8651-D313-4300-801F-836567026953}" type="slidenum">
              <a:rPr kumimoji="0" lang="en-US" sz="1000" b="1" i="0" u="none" strike="noStrike" kern="1200" cap="none" spc="0" normalizeH="0" baseline="0" noProof="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FFFFFF">
                    <a:lumMod val="65000"/>
                  </a:srgbClr>
                </a:solidFill>
                <a:effectLst/>
                <a:uLnTx/>
                <a:uFillTx/>
                <a:latin typeface="Arial" panose="020B0604020202020204" pitchFamily="34" charset="0"/>
                <a:ea typeface="+mn-ea"/>
                <a:cs typeface="Arial" panose="020B0604020202020204" pitchFamily="34" charset="0"/>
              </a:rPr>
              <a:t>Footer</a:t>
            </a: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4863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err="1"/>
              <a:t>Departamentul</a:t>
            </a:r>
            <a:r>
              <a:rPr lang="en-US"/>
              <a:t> de Applications Software, </a:t>
            </a:r>
            <a:r>
              <a:rPr lang="en-US" err="1"/>
              <a:t>asa</a:t>
            </a:r>
            <a:r>
              <a:rPr lang="en-US"/>
              <a:t> cum ii </a:t>
            </a:r>
            <a:r>
              <a:rPr lang="en-US" err="1"/>
              <a:t>spune</a:t>
            </a:r>
            <a:r>
              <a:rPr lang="en-US"/>
              <a:t> </a:t>
            </a:r>
            <a:r>
              <a:rPr lang="en-US" err="1"/>
              <a:t>si</a:t>
            </a:r>
            <a:r>
              <a:rPr lang="en-US"/>
              <a:t> </a:t>
            </a:r>
            <a:r>
              <a:rPr lang="en-US" err="1"/>
              <a:t>numele</a:t>
            </a:r>
            <a:r>
              <a:rPr lang="en-US"/>
              <a:t>, se </a:t>
            </a:r>
            <a:r>
              <a:rPr lang="en-US" err="1"/>
              <a:t>ocupa</a:t>
            </a:r>
            <a:r>
              <a:rPr lang="en-US"/>
              <a:t> de </a:t>
            </a:r>
            <a:r>
              <a:rPr lang="en-US" err="1"/>
              <a:t>aplicatiile</a:t>
            </a:r>
            <a:r>
              <a:rPr lang="en-US"/>
              <a:t> </a:t>
            </a:r>
            <a:r>
              <a:rPr lang="en-US" err="1"/>
              <a:t>pentru</a:t>
            </a:r>
            <a:r>
              <a:rPr lang="en-US"/>
              <a:t> </a:t>
            </a:r>
            <a:r>
              <a:rPr lang="en-US" err="1"/>
              <a:t>interfata</a:t>
            </a:r>
            <a:r>
              <a:rPr lang="en-US"/>
              <a:t> cu </a:t>
            </a:r>
            <a:r>
              <a:rPr lang="en-US" err="1"/>
              <a:t>utilizatorul</a:t>
            </a:r>
            <a:r>
              <a:rPr lang="en-US"/>
              <a:t>. Cele </a:t>
            </a:r>
            <a:r>
              <a:rPr lang="en-US" err="1"/>
              <a:t>mai</a:t>
            </a:r>
            <a:r>
              <a:rPr lang="en-US"/>
              <a:t> </a:t>
            </a:r>
            <a:r>
              <a:rPr lang="en-US" err="1"/>
              <a:t>populare</a:t>
            </a:r>
            <a:r>
              <a:rPr lang="en-US"/>
              <a:t> </a:t>
            </a:r>
            <a:r>
              <a:rPr lang="en-US" err="1"/>
              <a:t>dintre</a:t>
            </a:r>
            <a:r>
              <a:rPr lang="en-US"/>
              <a:t> </a:t>
            </a:r>
            <a:r>
              <a:rPr lang="en-US" err="1"/>
              <a:t>acestea</a:t>
            </a:r>
            <a:r>
              <a:rPr lang="en-US"/>
              <a:t> sunt </a:t>
            </a:r>
            <a:r>
              <a:rPr lang="en-US" err="1"/>
              <a:t>Scopy</a:t>
            </a:r>
            <a:r>
              <a:rPr lang="en-US"/>
              <a:t>, care </a:t>
            </a:r>
            <a:r>
              <a:rPr lang="en-US" err="1"/>
              <a:t>prezinta</a:t>
            </a:r>
            <a:r>
              <a:rPr lang="en-US"/>
              <a:t> </a:t>
            </a:r>
            <a:r>
              <a:rPr lang="en-US" err="1"/>
              <a:t>toate</a:t>
            </a:r>
            <a:r>
              <a:rPr lang="en-US"/>
              <a:t> </a:t>
            </a:r>
            <a:r>
              <a:rPr lang="en-US" err="1"/>
              <a:t>functionalitatile</a:t>
            </a:r>
            <a:r>
              <a:rPr lang="en-US"/>
              <a:t> </a:t>
            </a:r>
            <a:r>
              <a:rPr lang="en-US" err="1"/>
              <a:t>unui</a:t>
            </a:r>
            <a:r>
              <a:rPr lang="en-US"/>
              <a:t> </a:t>
            </a:r>
            <a:r>
              <a:rPr lang="en-US" err="1"/>
              <a:t>osciloscop</a:t>
            </a:r>
            <a:r>
              <a:rPr lang="en-US"/>
              <a:t>, generator de </a:t>
            </a:r>
            <a:r>
              <a:rPr lang="en-US" err="1"/>
              <a:t>semnal</a:t>
            </a:r>
            <a:r>
              <a:rPr lang="en-US"/>
              <a:t> </a:t>
            </a:r>
            <a:r>
              <a:rPr lang="en-US" err="1"/>
              <a:t>si</a:t>
            </a:r>
            <a:r>
              <a:rPr lang="en-US"/>
              <a:t> de </a:t>
            </a:r>
            <a:r>
              <a:rPr lang="en-US" err="1"/>
              <a:t>patternuri</a:t>
            </a:r>
            <a:r>
              <a:rPr lang="en-US"/>
              <a:t>, </a:t>
            </a:r>
            <a:r>
              <a:rPr lang="en-US" err="1"/>
              <a:t>voltmetru</a:t>
            </a:r>
            <a:r>
              <a:rPr lang="en-US"/>
              <a:t> </a:t>
            </a:r>
            <a:r>
              <a:rPr lang="en-US" err="1"/>
              <a:t>si</a:t>
            </a:r>
            <a:r>
              <a:rPr lang="en-US"/>
              <a:t> </a:t>
            </a:r>
            <a:r>
              <a:rPr lang="en-US" err="1"/>
              <a:t>multe</a:t>
            </a:r>
            <a:r>
              <a:rPr lang="en-US"/>
              <a:t> </a:t>
            </a:r>
            <a:r>
              <a:rPr lang="en-US" err="1"/>
              <a:t>altele</a:t>
            </a:r>
            <a:r>
              <a:rPr lang="en-US"/>
              <a:t>, cat </a:t>
            </a:r>
            <a:r>
              <a:rPr lang="en-US" err="1"/>
              <a:t>si</a:t>
            </a:r>
            <a:r>
              <a:rPr lang="en-US"/>
              <a:t> IIO Oscilloscope, care de </a:t>
            </a:r>
            <a:r>
              <a:rPr lang="en-US" err="1"/>
              <a:t>asemenea</a:t>
            </a:r>
            <a:r>
              <a:rPr lang="en-US"/>
              <a:t> se </a:t>
            </a:r>
            <a:r>
              <a:rPr lang="en-US" err="1"/>
              <a:t>foloseste</a:t>
            </a:r>
            <a:r>
              <a:rPr lang="en-US"/>
              <a:t> ca </a:t>
            </a:r>
            <a:r>
              <a:rPr lang="en-US" err="1"/>
              <a:t>osciloscop</a:t>
            </a:r>
            <a:r>
              <a:rPr lang="en-US"/>
              <a:t> </a:t>
            </a:r>
            <a:r>
              <a:rPr lang="en-US" err="1"/>
              <a:t>pentru</a:t>
            </a:r>
            <a:r>
              <a:rPr lang="en-US"/>
              <a:t> a </a:t>
            </a:r>
            <a:r>
              <a:rPr lang="en-US" err="1"/>
              <a:t>evalua</a:t>
            </a:r>
            <a:r>
              <a:rPr lang="en-US"/>
              <a:t> </a:t>
            </a:r>
            <a:r>
              <a:rPr lang="en-US" err="1"/>
              <a:t>datele</a:t>
            </a:r>
            <a:r>
              <a:rPr lang="en-US"/>
              <a:t> primate de la device-urile </a:t>
            </a:r>
            <a:r>
              <a:rPr lang="en-US" err="1"/>
              <a:t>noastre</a:t>
            </a:r>
            <a:r>
              <a:rPr lang="en-US"/>
              <a:t>. De </a:t>
            </a:r>
            <a:r>
              <a:rPr lang="en-US" err="1"/>
              <a:t>mentionat</a:t>
            </a:r>
            <a:r>
              <a:rPr lang="en-US"/>
              <a:t> </a:t>
            </a:r>
            <a:r>
              <a:rPr lang="en-US" err="1"/>
              <a:t>este</a:t>
            </a:r>
            <a:r>
              <a:rPr lang="en-US"/>
              <a:t> ca </a:t>
            </a:r>
            <a:r>
              <a:rPr lang="en-US" err="1"/>
              <a:t>accentul</a:t>
            </a:r>
            <a:r>
              <a:rPr lang="en-US"/>
              <a:t> nu se </a:t>
            </a:r>
            <a:r>
              <a:rPr lang="en-US" err="1"/>
              <a:t>pune</a:t>
            </a:r>
            <a:r>
              <a:rPr lang="en-US"/>
              <a:t> </a:t>
            </a:r>
            <a:r>
              <a:rPr lang="en-US" err="1"/>
              <a:t>doar</a:t>
            </a:r>
            <a:r>
              <a:rPr lang="en-US"/>
              <a:t> pe </a:t>
            </a:r>
            <a:r>
              <a:rPr lang="en-US" err="1"/>
              <a:t>partea</a:t>
            </a:r>
            <a:r>
              <a:rPr lang="en-US"/>
              <a:t> de </a:t>
            </a:r>
            <a:r>
              <a:rPr lang="en-US" err="1"/>
              <a:t>grafica</a:t>
            </a:r>
            <a:r>
              <a:rPr lang="en-US"/>
              <a:t>, ci pe </a:t>
            </a:r>
            <a:r>
              <a:rPr lang="en-US" err="1"/>
              <a:t>partea</a:t>
            </a:r>
            <a:r>
              <a:rPr lang="en-US"/>
              <a:t> de software din </a:t>
            </a:r>
            <a:r>
              <a:rPr lang="en-US" err="1"/>
              <a:t>spatele</a:t>
            </a:r>
            <a:r>
              <a:rPr lang="en-US"/>
              <a:t> </a:t>
            </a:r>
            <a:r>
              <a:rPr lang="en-US" err="1"/>
              <a:t>acestor</a:t>
            </a:r>
            <a:r>
              <a:rPr lang="en-US"/>
              <a:t> </a:t>
            </a:r>
            <a:r>
              <a:rPr lang="en-US" err="1"/>
              <a:t>aplicatii</a:t>
            </a:r>
            <a:r>
              <a:rPr lang="en-US"/>
              <a:t>.</a:t>
            </a:r>
          </a:p>
        </p:txBody>
      </p:sp>
      <p:sp>
        <p:nvSpPr>
          <p:cNvPr id="4" name="Slide Number Placeholder 3"/>
          <p:cNvSpPr>
            <a:spLocks noGrp="1"/>
          </p:cNvSpPr>
          <p:nvPr>
            <p:ph type="sldNum" sz="quarter" idx="5"/>
          </p:nvPr>
        </p:nvSpPr>
        <p:spPr/>
        <p:txBody>
          <a:bodyPr/>
          <a:lstStyle/>
          <a:p>
            <a:fld id="{900B8651-D313-4300-801F-836567026953}" type="slidenum">
              <a:rPr lang="en-US" smtClean="0"/>
              <a:pPr/>
              <a:t>14</a:t>
            </a:fld>
            <a:endParaRPr lang="en-US"/>
          </a:p>
        </p:txBody>
      </p:sp>
    </p:spTree>
    <p:extLst>
      <p:ext uri="{BB962C8B-B14F-4D97-AF65-F5344CB8AC3E}">
        <p14:creationId xmlns:p14="http://schemas.microsoft.com/office/powerpoint/2010/main" val="531098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0B8651-D313-4300-801F-836567026953}" type="slidenum">
              <a:rPr lang="en-US" smtClean="0"/>
              <a:pPr/>
              <a:t>16</a:t>
            </a:fld>
            <a:endParaRPr lang="en-US"/>
          </a:p>
        </p:txBody>
      </p:sp>
      <p:sp>
        <p:nvSpPr>
          <p:cNvPr id="5" name="Footer Placeholder 4"/>
          <p:cNvSpPr>
            <a:spLocks noGrp="1"/>
          </p:cNvSpPr>
          <p:nvPr>
            <p:ph type="ftr" sz="quarter" idx="11"/>
          </p:nvPr>
        </p:nvSpPr>
        <p:spPr/>
        <p:txBody>
          <a:bodyPr/>
          <a:lstStyle/>
          <a:p>
            <a:r>
              <a:rPr lang="en-US" i="1">
                <a:solidFill>
                  <a:srgbClr val="FFFFFF">
                    <a:lumMod val="65000"/>
                  </a:srgbClr>
                </a:solidFill>
              </a:rPr>
              <a:t>Footer</a:t>
            </a:r>
          </a:p>
        </p:txBody>
      </p:sp>
      <p:sp>
        <p:nvSpPr>
          <p:cNvPr id="6" name="Header Placeholder 5"/>
          <p:cNvSpPr>
            <a:spLocks noGrp="1"/>
          </p:cNvSpPr>
          <p:nvPr>
            <p:ph type="hdr" sz="quarter" idx="12"/>
          </p:nvPr>
        </p:nvSpPr>
        <p:spPr/>
        <p:txBody>
          <a:bodyPr/>
          <a:lstStyle/>
          <a:p>
            <a:endParaRPr lang="en-US" sz="1000" b="1">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7258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a:t>Hardware Design:</a:t>
            </a:r>
          </a:p>
          <a:p>
            <a:r>
              <a:rPr lang="en-US">
                <a:effectLst/>
              </a:rPr>
              <a:t>3d </a:t>
            </a:r>
            <a:r>
              <a:rPr lang="en-US" err="1">
                <a:effectLst/>
              </a:rPr>
              <a:t>mechannical</a:t>
            </a:r>
            <a:r>
              <a:rPr lang="en-US">
                <a:effectLst/>
              </a:rPr>
              <a:t> design</a:t>
            </a:r>
          </a:p>
          <a:p>
            <a:r>
              <a:rPr lang="en-US">
                <a:effectLst/>
              </a:rPr>
              <a:t>Python</a:t>
            </a:r>
          </a:p>
          <a:p>
            <a:r>
              <a:rPr lang="en-US">
                <a:effectLst/>
              </a:rPr>
              <a:t>Basic </a:t>
            </a:r>
            <a:r>
              <a:rPr lang="en-US" err="1">
                <a:effectLst/>
              </a:rPr>
              <a:t>linux</a:t>
            </a:r>
            <a:endParaRPr lang="en-US">
              <a:effectLst/>
            </a:endParaRPr>
          </a:p>
          <a:p>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Soldering</a:t>
            </a:r>
            <a:endParaRPr lang="en-US"/>
          </a:p>
          <a:p>
            <a:endParaRPr lang="en-US"/>
          </a:p>
          <a:p>
            <a:r>
              <a:rPr lang="en-US"/>
              <a:t>HDL Design:</a:t>
            </a:r>
          </a:p>
          <a:p>
            <a:r>
              <a:rPr lang="en-US"/>
              <a:t>Xilinx </a:t>
            </a:r>
            <a:r>
              <a:rPr lang="en-US" err="1"/>
              <a:t>Vivado</a:t>
            </a:r>
            <a:r>
              <a:rPr lang="en-US"/>
              <a:t>, Intel Quartus</a:t>
            </a:r>
          </a:p>
          <a:p>
            <a:r>
              <a:rPr lang="en-US"/>
              <a:t>Verilog, </a:t>
            </a:r>
            <a:r>
              <a:rPr lang="en-US" err="1"/>
              <a:t>SystemVerilog</a:t>
            </a:r>
            <a:r>
              <a:rPr lang="en-US"/>
              <a:t>, TCL, basic shell scripting, </a:t>
            </a:r>
            <a:r>
              <a:rPr lang="en-US" err="1"/>
              <a:t>perl</a:t>
            </a:r>
            <a:endParaRPr lang="en-US"/>
          </a:p>
          <a:p>
            <a:endParaRPr lang="en-US"/>
          </a:p>
          <a:p>
            <a:r>
              <a:rPr lang="en-US"/>
              <a:t>Embedded Software: </a:t>
            </a:r>
          </a:p>
          <a:p>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Software development languages: C, C++, Python, shell scripting</a:t>
            </a:r>
          </a:p>
          <a:p>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Linux Kernel and Driver Development</a:t>
            </a:r>
          </a:p>
          <a:p>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Baremetal</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Driver Development</a:t>
            </a:r>
          </a:p>
          <a:p>
            <a:endPar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endParaRPr>
          </a:p>
          <a:p>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Applications software development:</a:t>
            </a:r>
          </a:p>
          <a:p>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C/C++/Python/MATLAB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pt</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frameworks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poti</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trece</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Qt/ OpenCV (pe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parte</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de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ToF</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Open3D/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rOS</a:t>
            </a:r>
            <a:r>
              <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rPr>
              <a:t> / </a:t>
            </a:r>
            <a:r>
              <a:rPr lang="en-US" sz="1200" b="0" i="0" kern="1200" err="1">
                <a:solidFill>
                  <a:schemeClr val="tx1">
                    <a:lumMod val="50000"/>
                    <a:lumOff val="50000"/>
                  </a:schemeClr>
                </a:solidFill>
                <a:effectLst/>
                <a:latin typeface="Arial" panose="020B0604020202020204" pitchFamily="34" charset="0"/>
                <a:ea typeface="+mn-ea"/>
                <a:cs typeface="Arial" panose="020B0604020202020204" pitchFamily="34" charset="0"/>
              </a:rPr>
              <a:t>GNURadio</a:t>
            </a:r>
            <a:endParaRPr lang="en-US" sz="1200" b="0" i="0" kern="1200">
              <a:solidFill>
                <a:schemeClr val="tx1">
                  <a:lumMod val="50000"/>
                  <a:lumOff val="50000"/>
                </a:schemeClr>
              </a:solidFill>
              <a:effectLst/>
              <a:latin typeface="Arial" panose="020B0604020202020204" pitchFamily="34" charset="0"/>
              <a:ea typeface="+mn-ea"/>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17</a:t>
            </a:fld>
            <a:endParaRPr lang="en-US"/>
          </a:p>
        </p:txBody>
      </p:sp>
    </p:spTree>
    <p:extLst>
      <p:ext uri="{BB962C8B-B14F-4D97-AF65-F5344CB8AC3E}">
        <p14:creationId xmlns:p14="http://schemas.microsoft.com/office/powerpoint/2010/main" val="84362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defRPr/>
            </a:pPr>
            <a:r>
              <a:rPr lang="en-US">
                <a:solidFill>
                  <a:srgbClr val="172B4D"/>
                </a:solidFill>
                <a:latin typeface="Barlow"/>
              </a:rPr>
              <a:t>- </a:t>
            </a:r>
            <a:r>
              <a:rPr lang="en-US" err="1">
                <a:solidFill>
                  <a:srgbClr val="172B4D"/>
                </a:solidFill>
                <a:latin typeface="Barlow"/>
              </a:rPr>
              <a:t>Controlul</a:t>
            </a:r>
            <a:r>
              <a:rPr lang="en-US">
                <a:solidFill>
                  <a:srgbClr val="172B4D"/>
                </a:solidFill>
                <a:latin typeface="Barlow"/>
              </a:rPr>
              <a:t> industrial </a:t>
            </a:r>
            <a:r>
              <a:rPr lang="en-US" err="1">
                <a:solidFill>
                  <a:srgbClr val="172B4D"/>
                </a:solidFill>
                <a:latin typeface="Barlow"/>
              </a:rPr>
              <a:t>si</a:t>
            </a:r>
            <a:r>
              <a:rPr lang="en-US">
                <a:solidFill>
                  <a:srgbClr val="172B4D"/>
                </a:solidFill>
                <a:latin typeface="Barlow"/>
              </a:rPr>
              <a:t> </a:t>
            </a:r>
            <a:r>
              <a:rPr lang="en-US" err="1">
                <a:solidFill>
                  <a:srgbClr val="172B4D"/>
                </a:solidFill>
                <a:latin typeface="Barlow"/>
              </a:rPr>
              <a:t>sistemele</a:t>
            </a:r>
            <a:r>
              <a:rPr lang="en-US">
                <a:solidFill>
                  <a:srgbClr val="172B4D"/>
                </a:solidFill>
                <a:latin typeface="Barlow"/>
              </a:rPr>
              <a:t> de </a:t>
            </a:r>
            <a:r>
              <a:rPr lang="en-US" err="1">
                <a:solidFill>
                  <a:srgbClr val="172B4D"/>
                </a:solidFill>
                <a:latin typeface="Barlow"/>
              </a:rPr>
              <a:t>automatizare</a:t>
            </a:r>
            <a:r>
              <a:rPr lang="en-US">
                <a:solidFill>
                  <a:srgbClr val="172B4D"/>
                </a:solidFill>
                <a:latin typeface="Barlow"/>
              </a:rPr>
              <a:t> sunt </a:t>
            </a:r>
            <a:r>
              <a:rPr lang="en-US" err="1">
                <a:solidFill>
                  <a:srgbClr val="172B4D"/>
                </a:solidFill>
                <a:latin typeface="Barlow"/>
              </a:rPr>
              <a:t>esentiale</a:t>
            </a:r>
            <a:r>
              <a:rPr lang="en-US">
                <a:solidFill>
                  <a:srgbClr val="172B4D"/>
                </a:solidFill>
                <a:latin typeface="Barlow"/>
              </a:rPr>
              <a:t> in </a:t>
            </a:r>
            <a:r>
              <a:rPr lang="en-US" err="1">
                <a:solidFill>
                  <a:srgbClr val="172B4D"/>
                </a:solidFill>
                <a:latin typeface="Barlow"/>
              </a:rPr>
              <a:t>gestionarea</a:t>
            </a:r>
            <a:r>
              <a:rPr lang="en-US">
                <a:solidFill>
                  <a:srgbClr val="172B4D"/>
                </a:solidFill>
                <a:latin typeface="Barlow"/>
              </a:rPr>
              <a:t> </a:t>
            </a:r>
            <a:r>
              <a:rPr lang="en-US" err="1">
                <a:solidFill>
                  <a:srgbClr val="172B4D"/>
                </a:solidFill>
                <a:latin typeface="Barlow"/>
              </a:rPr>
              <a:t>proceselor</a:t>
            </a:r>
            <a:r>
              <a:rPr lang="en-US">
                <a:solidFill>
                  <a:srgbClr val="172B4D"/>
                </a:solidFill>
                <a:latin typeface="Barlow"/>
              </a:rPr>
              <a:t> </a:t>
            </a:r>
            <a:r>
              <a:rPr lang="en-US" err="1">
                <a:solidFill>
                  <a:srgbClr val="172B4D"/>
                </a:solidFill>
                <a:latin typeface="Barlow"/>
              </a:rPr>
              <a:t>industriale</a:t>
            </a:r>
            <a:r>
              <a:rPr lang="en-US">
                <a:solidFill>
                  <a:srgbClr val="172B4D"/>
                </a:solidFill>
                <a:latin typeface="Barlow"/>
              </a:rPr>
              <a:t>: </a:t>
            </a:r>
            <a:r>
              <a:rPr lang="en-US" err="1">
                <a:solidFill>
                  <a:srgbClr val="172B4D"/>
                </a:solidFill>
                <a:latin typeface="Barlow"/>
              </a:rPr>
              <a:t>putem</a:t>
            </a:r>
            <a:r>
              <a:rPr lang="en-US">
                <a:solidFill>
                  <a:srgbClr val="172B4D"/>
                </a:solidFill>
                <a:latin typeface="Barlow"/>
              </a:rPr>
              <a:t> </a:t>
            </a:r>
            <a:r>
              <a:rPr lang="en-US" err="1">
                <a:solidFill>
                  <a:srgbClr val="172B4D"/>
                </a:solidFill>
                <a:latin typeface="Barlow"/>
              </a:rPr>
              <a:t>monitoriza</a:t>
            </a:r>
            <a:r>
              <a:rPr lang="en-US">
                <a:solidFill>
                  <a:srgbClr val="172B4D"/>
                </a:solidFill>
                <a:latin typeface="Barlow"/>
              </a:rPr>
              <a:t> </a:t>
            </a:r>
            <a:r>
              <a:rPr lang="en-US" err="1">
                <a:solidFill>
                  <a:srgbClr val="172B4D"/>
                </a:solidFill>
                <a:latin typeface="Barlow"/>
              </a:rPr>
              <a:t>procesele</a:t>
            </a:r>
            <a:r>
              <a:rPr lang="en-US">
                <a:solidFill>
                  <a:srgbClr val="172B4D"/>
                </a:solidFill>
                <a:latin typeface="Barlow"/>
              </a:rPr>
              <a:t> </a:t>
            </a:r>
            <a:r>
              <a:rPr lang="en-US" err="1">
                <a:solidFill>
                  <a:srgbClr val="172B4D"/>
                </a:solidFill>
                <a:latin typeface="Barlow"/>
              </a:rPr>
              <a:t>si</a:t>
            </a:r>
            <a:r>
              <a:rPr lang="en-US">
                <a:solidFill>
                  <a:srgbClr val="172B4D"/>
                </a:solidFill>
                <a:latin typeface="Barlow"/>
              </a:rPr>
              <a:t> le </a:t>
            </a:r>
            <a:r>
              <a:rPr lang="en-US" err="1">
                <a:solidFill>
                  <a:srgbClr val="172B4D"/>
                </a:solidFill>
                <a:latin typeface="Barlow"/>
              </a:rPr>
              <a:t>putem</a:t>
            </a:r>
            <a:r>
              <a:rPr lang="en-US">
                <a:solidFill>
                  <a:srgbClr val="172B4D"/>
                </a:solidFill>
                <a:latin typeface="Barlow"/>
              </a:rPr>
              <a:t> </a:t>
            </a:r>
            <a:r>
              <a:rPr lang="en-US" err="1">
                <a:solidFill>
                  <a:srgbClr val="172B4D"/>
                </a:solidFill>
                <a:latin typeface="Barlow"/>
              </a:rPr>
              <a:t>gestiona</a:t>
            </a:r>
          </a:p>
          <a:p>
            <a:pPr>
              <a:defRPr/>
            </a:pPr>
            <a:r>
              <a:rPr lang="en-US">
                <a:solidFill>
                  <a:srgbClr val="172B4D"/>
                </a:solidFill>
                <a:latin typeface="Barlow"/>
              </a:rPr>
              <a:t>-scop: </a:t>
            </a:r>
            <a:r>
              <a:rPr lang="en-US" err="1">
                <a:solidFill>
                  <a:srgbClr val="172B4D"/>
                </a:solidFill>
                <a:latin typeface="Barlow"/>
              </a:rPr>
              <a:t>cresc</a:t>
            </a:r>
            <a:r>
              <a:rPr lang="en-US">
                <a:solidFill>
                  <a:srgbClr val="172B4D"/>
                </a:solidFill>
                <a:latin typeface="Barlow"/>
              </a:rPr>
              <a:t> </a:t>
            </a:r>
            <a:r>
              <a:rPr lang="en-US" err="1">
                <a:solidFill>
                  <a:srgbClr val="172B4D"/>
                </a:solidFill>
                <a:latin typeface="Barlow"/>
              </a:rPr>
              <a:t>eficienta</a:t>
            </a:r>
            <a:r>
              <a:rPr lang="en-US">
                <a:solidFill>
                  <a:srgbClr val="172B4D"/>
                </a:solidFill>
                <a:latin typeface="Barlow"/>
              </a:rPr>
              <a:t> sistemelor, siguranta si reduc costurile </a:t>
            </a:r>
            <a:endParaRPr lang="en-US">
              <a:latin typeface="Barlow"/>
            </a:endParaRPr>
          </a:p>
          <a:p>
            <a:pPr>
              <a:defRPr/>
            </a:pPr>
            <a:r>
              <a:rPr lang="en-US">
                <a:solidFill>
                  <a:srgbClr val="172B4D"/>
                </a:solidFill>
                <a:latin typeface="Barlow"/>
              </a:rPr>
              <a:t>- Un </a:t>
            </a:r>
            <a:r>
              <a:rPr lang="en-US" err="1">
                <a:solidFill>
                  <a:srgbClr val="172B4D"/>
                </a:solidFill>
                <a:latin typeface="Barlow"/>
              </a:rPr>
              <a:t>exemplu</a:t>
            </a:r>
            <a:r>
              <a:rPr lang="en-US">
                <a:solidFill>
                  <a:srgbClr val="172B4D"/>
                </a:solidFill>
                <a:latin typeface="Barlow"/>
              </a:rPr>
              <a:t> de </a:t>
            </a:r>
            <a:r>
              <a:rPr lang="en-US" err="1">
                <a:solidFill>
                  <a:srgbClr val="172B4D"/>
                </a:solidFill>
                <a:latin typeface="Barlow"/>
              </a:rPr>
              <a:t>domeniu</a:t>
            </a:r>
            <a:r>
              <a:rPr lang="en-US">
                <a:solidFill>
                  <a:srgbClr val="172B4D"/>
                </a:solidFill>
                <a:latin typeface="Barlow"/>
              </a:rPr>
              <a:t> in care </a:t>
            </a:r>
            <a:r>
              <a:rPr lang="en-US" err="1">
                <a:solidFill>
                  <a:srgbClr val="172B4D"/>
                </a:solidFill>
                <a:latin typeface="Barlow"/>
              </a:rPr>
              <a:t>folosim</a:t>
            </a:r>
            <a:r>
              <a:rPr lang="en-US">
                <a:solidFill>
                  <a:srgbClr val="172B4D"/>
                </a:solidFill>
                <a:latin typeface="Barlow"/>
              </a:rPr>
              <a:t> control industrial </a:t>
            </a:r>
            <a:r>
              <a:rPr lang="en-US" err="1">
                <a:solidFill>
                  <a:srgbClr val="172B4D"/>
                </a:solidFill>
                <a:latin typeface="Barlow"/>
              </a:rPr>
              <a:t>este</a:t>
            </a:r>
            <a:r>
              <a:rPr lang="en-US">
                <a:solidFill>
                  <a:srgbClr val="172B4D"/>
                </a:solidFill>
                <a:latin typeface="Barlow"/>
              </a:rPr>
              <a:t> la </a:t>
            </a:r>
            <a:r>
              <a:rPr lang="en-US" err="1">
                <a:solidFill>
                  <a:srgbClr val="172B4D"/>
                </a:solidFill>
                <a:latin typeface="Barlow"/>
              </a:rPr>
              <a:t>liniile</a:t>
            </a:r>
            <a:r>
              <a:rPr lang="en-US">
                <a:solidFill>
                  <a:srgbClr val="172B4D"/>
                </a:solidFill>
                <a:latin typeface="Barlow"/>
              </a:rPr>
              <a:t> de </a:t>
            </a:r>
            <a:r>
              <a:rPr lang="en-US" err="1">
                <a:solidFill>
                  <a:srgbClr val="172B4D"/>
                </a:solidFill>
                <a:latin typeface="Barlow"/>
              </a:rPr>
              <a:t>asamblare</a:t>
            </a:r>
            <a:r>
              <a:rPr lang="en-US">
                <a:solidFill>
                  <a:srgbClr val="172B4D"/>
                </a:solidFill>
                <a:latin typeface="Barlow"/>
              </a:rPr>
              <a:t>, la </a:t>
            </a:r>
            <a:r>
              <a:rPr lang="en-US" err="1">
                <a:solidFill>
                  <a:srgbClr val="172B4D"/>
                </a:solidFill>
                <a:latin typeface="Barlow"/>
              </a:rPr>
              <a:t>controlul</a:t>
            </a:r>
            <a:r>
              <a:rPr lang="en-US">
                <a:solidFill>
                  <a:srgbClr val="172B4D"/>
                </a:solidFill>
                <a:latin typeface="Barlow"/>
              </a:rPr>
              <a:t> </a:t>
            </a:r>
            <a:r>
              <a:rPr lang="en-US" err="1">
                <a:solidFill>
                  <a:srgbClr val="172B4D"/>
                </a:solidFill>
                <a:latin typeface="Barlow"/>
              </a:rPr>
              <a:t>proceselor</a:t>
            </a:r>
            <a:r>
              <a:rPr lang="en-US">
                <a:solidFill>
                  <a:srgbClr val="172B4D"/>
                </a:solidFill>
                <a:latin typeface="Barlow"/>
              </a:rPr>
              <a:t> din </a:t>
            </a:r>
            <a:r>
              <a:rPr lang="en-US" err="1">
                <a:solidFill>
                  <a:srgbClr val="172B4D"/>
                </a:solidFill>
                <a:latin typeface="Barlow"/>
              </a:rPr>
              <a:t>rafinarii</a:t>
            </a:r>
            <a:endParaRPr lang="en-US" err="1">
              <a:latin typeface="Barlow"/>
            </a:endParaRPr>
          </a:p>
          <a:p>
            <a:pPr>
              <a:defRPr/>
            </a:pPr>
            <a:r>
              <a:rPr lang="en-US" b="1">
                <a:solidFill>
                  <a:srgbClr val="172B4D"/>
                </a:solidFill>
                <a:latin typeface="Barlow"/>
              </a:rPr>
              <a:t>Q:</a:t>
            </a:r>
            <a:r>
              <a:rPr lang="en-US">
                <a:solidFill>
                  <a:srgbClr val="172B4D"/>
                </a:solidFill>
                <a:latin typeface="Barlow"/>
              </a:rPr>
              <a:t> </a:t>
            </a:r>
            <a:r>
              <a:rPr lang="en-US" err="1">
                <a:solidFill>
                  <a:srgbClr val="172B4D"/>
                </a:solidFill>
                <a:latin typeface="Barlow"/>
              </a:rPr>
              <a:t>imi</a:t>
            </a:r>
            <a:r>
              <a:rPr lang="en-US">
                <a:solidFill>
                  <a:srgbClr val="172B4D"/>
                </a:solidFill>
                <a:latin typeface="Barlow"/>
              </a:rPr>
              <a:t> </a:t>
            </a:r>
            <a:r>
              <a:rPr lang="en-US" err="1">
                <a:solidFill>
                  <a:srgbClr val="172B4D"/>
                </a:solidFill>
                <a:latin typeface="Barlow"/>
              </a:rPr>
              <a:t>poate</a:t>
            </a:r>
            <a:r>
              <a:rPr lang="en-US">
                <a:solidFill>
                  <a:srgbClr val="172B4D"/>
                </a:solidFill>
                <a:latin typeface="Barlow"/>
              </a:rPr>
              <a:t> da </a:t>
            </a:r>
            <a:r>
              <a:rPr lang="en-US" err="1">
                <a:solidFill>
                  <a:srgbClr val="172B4D"/>
                </a:solidFill>
                <a:latin typeface="Barlow"/>
              </a:rPr>
              <a:t>cineva</a:t>
            </a:r>
            <a:r>
              <a:rPr lang="en-US">
                <a:solidFill>
                  <a:srgbClr val="172B4D"/>
                </a:solidFill>
                <a:latin typeface="Barlow"/>
              </a:rPr>
              <a:t> </a:t>
            </a:r>
            <a:r>
              <a:rPr lang="en-US" err="1">
                <a:solidFill>
                  <a:srgbClr val="172B4D"/>
                </a:solidFill>
                <a:latin typeface="Barlow"/>
              </a:rPr>
              <a:t>exemplu</a:t>
            </a:r>
            <a:r>
              <a:rPr lang="en-US">
                <a:solidFill>
                  <a:srgbClr val="172B4D"/>
                </a:solidFill>
                <a:latin typeface="Barlow"/>
              </a:rPr>
              <a:t> de </a:t>
            </a:r>
            <a:r>
              <a:rPr lang="en-US" err="1">
                <a:solidFill>
                  <a:srgbClr val="172B4D"/>
                </a:solidFill>
                <a:latin typeface="Barlow"/>
              </a:rPr>
              <a:t>alte</a:t>
            </a:r>
            <a:r>
              <a:rPr lang="en-US">
                <a:solidFill>
                  <a:srgbClr val="172B4D"/>
                </a:solidFill>
                <a:latin typeface="Barlow"/>
              </a:rPr>
              <a:t> </a:t>
            </a:r>
            <a:r>
              <a:rPr lang="en-US" err="1">
                <a:solidFill>
                  <a:srgbClr val="172B4D"/>
                </a:solidFill>
                <a:latin typeface="Barlow"/>
              </a:rPr>
              <a:t>domenii</a:t>
            </a:r>
            <a:r>
              <a:rPr lang="en-US">
                <a:solidFill>
                  <a:srgbClr val="172B4D"/>
                </a:solidFill>
                <a:latin typeface="Barlow"/>
              </a:rPr>
              <a:t> in care </a:t>
            </a:r>
            <a:r>
              <a:rPr lang="en-US" err="1">
                <a:solidFill>
                  <a:srgbClr val="172B4D"/>
                </a:solidFill>
                <a:latin typeface="Barlow"/>
              </a:rPr>
              <a:t>avem</a:t>
            </a:r>
            <a:r>
              <a:rPr lang="en-US">
                <a:solidFill>
                  <a:srgbClr val="172B4D"/>
                </a:solidFill>
                <a:latin typeface="Barlow"/>
              </a:rPr>
              <a:t> </a:t>
            </a:r>
            <a:r>
              <a:rPr lang="en-US" err="1">
                <a:solidFill>
                  <a:srgbClr val="172B4D"/>
                </a:solidFill>
                <a:latin typeface="Barlow"/>
              </a:rPr>
              <a:t>nevoie</a:t>
            </a:r>
            <a:r>
              <a:rPr lang="en-US">
                <a:solidFill>
                  <a:srgbClr val="172B4D"/>
                </a:solidFill>
                <a:latin typeface="Barlow"/>
              </a:rPr>
              <a:t> de control industrial </a:t>
            </a:r>
            <a:r>
              <a:rPr lang="en-US" err="1">
                <a:solidFill>
                  <a:srgbClr val="172B4D"/>
                </a:solidFill>
                <a:latin typeface="Barlow"/>
              </a:rPr>
              <a:t>si</a:t>
            </a:r>
            <a:r>
              <a:rPr lang="en-US">
                <a:solidFill>
                  <a:srgbClr val="172B4D"/>
                </a:solidFill>
                <a:latin typeface="Barlow"/>
              </a:rPr>
              <a:t> </a:t>
            </a:r>
            <a:r>
              <a:rPr lang="en-US" err="1">
                <a:solidFill>
                  <a:srgbClr val="172B4D"/>
                </a:solidFill>
                <a:latin typeface="Barlow"/>
              </a:rPr>
              <a:t>automatizari</a:t>
            </a:r>
            <a:r>
              <a:rPr lang="en-US">
                <a:solidFill>
                  <a:srgbClr val="172B4D"/>
                </a:solidFill>
                <a:latin typeface="Barlow"/>
              </a:rPr>
              <a:t>?</a:t>
            </a:r>
            <a:endParaRPr lang="en-US">
              <a:latin typeface="Barlow"/>
            </a:endParaRPr>
          </a:p>
          <a:p>
            <a:pPr marL="0" marR="0" lvl="0" indent="0" algn="l" defTabSz="914400">
              <a:lnSpc>
                <a:spcPct val="100000"/>
              </a:lnSpc>
              <a:spcBef>
                <a:spcPts val="0"/>
              </a:spcBef>
              <a:spcAft>
                <a:spcPts val="0"/>
              </a:spcAft>
              <a:buClr>
                <a:schemeClr val="tx2"/>
              </a:buClr>
              <a:buSzPct val="75000"/>
              <a:buNone/>
              <a:tabLst/>
              <a:defRPr/>
            </a:pPr>
            <a:endParaRPr lang="en-US">
              <a:solidFill>
                <a:srgbClr val="172B4D"/>
              </a:solidFill>
              <a:latin typeface="-apple-system"/>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19</a:t>
            </a:fld>
            <a:endParaRPr lang="en-US"/>
          </a:p>
        </p:txBody>
      </p:sp>
    </p:spTree>
    <p:extLst>
      <p:ext uri="{BB962C8B-B14F-4D97-AF65-F5344CB8AC3E}">
        <p14:creationId xmlns:p14="http://schemas.microsoft.com/office/powerpoint/2010/main" val="2123384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b="1">
                <a:latin typeface="Barlow"/>
              </a:rPr>
              <a:t>Ce sunt </a:t>
            </a:r>
            <a:r>
              <a:rPr lang="en-US" b="1" err="1">
                <a:latin typeface="Barlow"/>
              </a:rPr>
              <a:t>sistemele</a:t>
            </a:r>
            <a:r>
              <a:rPr lang="en-US" b="1">
                <a:latin typeface="Barlow"/>
              </a:rPr>
              <a:t> de control industrial?</a:t>
            </a:r>
            <a:r>
              <a:rPr lang="en-US">
                <a:latin typeface="Barlow"/>
              </a:rPr>
              <a:t> Un </a:t>
            </a:r>
            <a:r>
              <a:rPr lang="en-US" err="1">
                <a:latin typeface="Barlow"/>
              </a:rPr>
              <a:t>sistem</a:t>
            </a:r>
            <a:r>
              <a:rPr lang="en-US">
                <a:latin typeface="Barlow"/>
              </a:rPr>
              <a:t> de control </a:t>
            </a:r>
            <a:r>
              <a:rPr lang="en-US" err="1">
                <a:latin typeface="Barlow"/>
              </a:rPr>
              <a:t>este</a:t>
            </a:r>
            <a:r>
              <a:rPr lang="en-US">
                <a:latin typeface="Barlow"/>
              </a:rPr>
              <a:t> un </a:t>
            </a:r>
            <a:r>
              <a:rPr lang="en-US" err="1">
                <a:latin typeface="Barlow"/>
              </a:rPr>
              <a:t>grup</a:t>
            </a:r>
            <a:r>
              <a:rPr lang="en-US">
                <a:latin typeface="Barlow"/>
              </a:rPr>
              <a:t> de </a:t>
            </a:r>
            <a:r>
              <a:rPr lang="en-US" err="1">
                <a:latin typeface="Barlow"/>
              </a:rPr>
              <a:t>dispozitive</a:t>
            </a:r>
            <a:r>
              <a:rPr lang="en-US">
                <a:latin typeface="Barlow"/>
              </a:rPr>
              <a:t> </a:t>
            </a:r>
            <a:r>
              <a:rPr lang="en-US" err="1">
                <a:latin typeface="Barlow"/>
              </a:rPr>
              <a:t>mecanice</a:t>
            </a:r>
            <a:r>
              <a:rPr lang="en-US">
                <a:latin typeface="Barlow"/>
              </a:rPr>
              <a:t> </a:t>
            </a:r>
            <a:r>
              <a:rPr lang="en-US" err="1">
                <a:latin typeface="Barlow"/>
              </a:rPr>
              <a:t>și</a:t>
            </a:r>
            <a:r>
              <a:rPr lang="en-US">
                <a:latin typeface="Barlow"/>
              </a:rPr>
              <a:t>/</a:t>
            </a:r>
            <a:r>
              <a:rPr lang="en-US" err="1">
                <a:latin typeface="Barlow"/>
              </a:rPr>
              <a:t>sau</a:t>
            </a:r>
            <a:r>
              <a:rPr lang="en-US">
                <a:latin typeface="Barlow"/>
              </a:rPr>
              <a:t> </a:t>
            </a:r>
            <a:r>
              <a:rPr lang="en-US" err="1">
                <a:latin typeface="Barlow"/>
              </a:rPr>
              <a:t>electronice</a:t>
            </a:r>
            <a:r>
              <a:rPr lang="en-US">
                <a:latin typeface="Barlow"/>
              </a:rPr>
              <a:t> care </a:t>
            </a:r>
            <a:r>
              <a:rPr lang="en-US" err="1">
                <a:latin typeface="Barlow"/>
              </a:rPr>
              <a:t>controlează</a:t>
            </a:r>
            <a:r>
              <a:rPr lang="en-US">
                <a:latin typeface="Barlow"/>
              </a:rPr>
              <a:t> </a:t>
            </a:r>
            <a:r>
              <a:rPr lang="en-US" err="1">
                <a:latin typeface="Barlow"/>
              </a:rPr>
              <a:t>alte</a:t>
            </a:r>
            <a:r>
              <a:rPr lang="en-US">
                <a:latin typeface="Barlow"/>
              </a:rPr>
              <a:t> </a:t>
            </a:r>
            <a:r>
              <a:rPr lang="en-US" err="1">
                <a:latin typeface="Barlow"/>
              </a:rPr>
              <a:t>echipamente</a:t>
            </a:r>
            <a:r>
              <a:rPr lang="en-US">
                <a:latin typeface="Barlow"/>
              </a:rPr>
              <a:t> </a:t>
            </a:r>
            <a:r>
              <a:rPr lang="en-US" err="1">
                <a:latin typeface="Barlow"/>
              </a:rPr>
              <a:t>sau</a:t>
            </a:r>
            <a:r>
              <a:rPr lang="en-US">
                <a:latin typeface="Barlow"/>
              </a:rPr>
              <a:t> </a:t>
            </a:r>
            <a:r>
              <a:rPr lang="en-US" err="1">
                <a:latin typeface="Barlow"/>
              </a:rPr>
              <a:t>sisteme</a:t>
            </a:r>
            <a:r>
              <a:rPr lang="en-US">
                <a:latin typeface="Barlow"/>
              </a:rPr>
              <a:t> </a:t>
            </a:r>
            <a:r>
              <a:rPr lang="en-US" err="1">
                <a:latin typeface="Barlow"/>
              </a:rPr>
              <a:t>astfel</a:t>
            </a:r>
            <a:r>
              <a:rPr lang="en-US">
                <a:latin typeface="Barlow"/>
              </a:rPr>
              <a:t> </a:t>
            </a:r>
            <a:r>
              <a:rPr lang="en-US" err="1">
                <a:latin typeface="Barlow"/>
              </a:rPr>
              <a:t>încât</a:t>
            </a:r>
            <a:r>
              <a:rPr lang="en-US">
                <a:latin typeface="Barlow"/>
              </a:rPr>
              <a:t> </a:t>
            </a:r>
            <a:r>
              <a:rPr lang="en-US" err="1">
                <a:latin typeface="Barlow"/>
              </a:rPr>
              <a:t>să</a:t>
            </a:r>
            <a:r>
              <a:rPr lang="en-US">
                <a:latin typeface="Barlow"/>
              </a:rPr>
              <a:t> </a:t>
            </a:r>
            <a:r>
              <a:rPr lang="en-US" err="1">
                <a:latin typeface="Barlow"/>
              </a:rPr>
              <a:t>controleze</a:t>
            </a:r>
            <a:r>
              <a:rPr lang="en-US">
                <a:latin typeface="Barlow"/>
              </a:rPr>
              <a:t> un </a:t>
            </a:r>
            <a:r>
              <a:rPr lang="en-US" err="1">
                <a:latin typeface="Barlow"/>
              </a:rPr>
              <a:t>echipament</a:t>
            </a:r>
            <a:r>
              <a:rPr lang="en-US">
                <a:latin typeface="Barlow"/>
              </a:rPr>
              <a:t> specific </a:t>
            </a:r>
            <a:r>
              <a:rPr lang="en-US" err="1">
                <a:latin typeface="Barlow"/>
              </a:rPr>
              <a:t>sau</a:t>
            </a:r>
            <a:r>
              <a:rPr lang="en-US">
                <a:latin typeface="Barlow"/>
              </a:rPr>
              <a:t> </a:t>
            </a:r>
            <a:r>
              <a:rPr lang="en-US" err="1">
                <a:latin typeface="Barlow"/>
              </a:rPr>
              <a:t>diferite</a:t>
            </a:r>
            <a:r>
              <a:rPr lang="en-US">
                <a:latin typeface="Barlow"/>
              </a:rPr>
              <a:t> </a:t>
            </a:r>
            <a:r>
              <a:rPr lang="en-US" err="1">
                <a:latin typeface="Barlow"/>
              </a:rPr>
              <a:t>mărimi</a:t>
            </a:r>
            <a:r>
              <a:rPr lang="en-US">
                <a:latin typeface="Barlow"/>
              </a:rPr>
              <a:t> de </a:t>
            </a:r>
            <a:r>
              <a:rPr lang="en-US" err="1">
                <a:latin typeface="Barlow"/>
              </a:rPr>
              <a:t>proces</a:t>
            </a:r>
            <a:r>
              <a:rPr lang="en-US">
                <a:latin typeface="Barlow"/>
              </a:rPr>
              <a:t> cum </a:t>
            </a:r>
            <a:r>
              <a:rPr lang="en-US" err="1">
                <a:latin typeface="Barlow"/>
              </a:rPr>
              <a:t>ar</a:t>
            </a:r>
            <a:r>
              <a:rPr lang="en-US">
                <a:latin typeface="Barlow"/>
              </a:rPr>
              <a:t> fi de </a:t>
            </a:r>
            <a:r>
              <a:rPr lang="en-US" err="1">
                <a:latin typeface="Barlow"/>
              </a:rPr>
              <a:t>exemplu</a:t>
            </a:r>
            <a:r>
              <a:rPr lang="en-US">
                <a:latin typeface="Barlow"/>
              </a:rPr>
              <a:t> </a:t>
            </a:r>
            <a:r>
              <a:rPr lang="en-US" err="1">
                <a:latin typeface="Barlow"/>
              </a:rPr>
              <a:t>temperatură</a:t>
            </a:r>
            <a:r>
              <a:rPr lang="en-US">
                <a:latin typeface="Barlow"/>
              </a:rPr>
              <a:t>, </a:t>
            </a:r>
            <a:r>
              <a:rPr lang="en-US" err="1">
                <a:latin typeface="Barlow"/>
              </a:rPr>
              <a:t>umiditate</a:t>
            </a:r>
            <a:r>
              <a:rPr lang="en-US">
                <a:latin typeface="Barlow"/>
              </a:rPr>
              <a:t>, debit,</a:t>
            </a:r>
          </a:p>
          <a:p>
            <a:pPr>
              <a:buNone/>
            </a:pPr>
            <a:r>
              <a:rPr lang="en-US" err="1">
                <a:latin typeface="Barlow"/>
              </a:rPr>
              <a:t>Exemple</a:t>
            </a:r>
            <a:r>
              <a:rPr lang="en-US">
                <a:latin typeface="Barlow"/>
              </a:rPr>
              <a:t> de </a:t>
            </a:r>
            <a:r>
              <a:rPr lang="en-US" err="1">
                <a:latin typeface="Barlow"/>
              </a:rPr>
              <a:t>sisteme</a:t>
            </a:r>
            <a:r>
              <a:rPr lang="en-US">
                <a:latin typeface="Barlow"/>
              </a:rPr>
              <a:t>: </a:t>
            </a:r>
          </a:p>
          <a:p>
            <a:pPr>
              <a:buClr>
                <a:srgbClr val="0067B9"/>
              </a:buClr>
              <a:buFont typeface="Wingdings 3"/>
              <a:buChar char="u"/>
            </a:pPr>
            <a:r>
              <a:rPr lang="en-US" b="1">
                <a:latin typeface="Barlow"/>
              </a:rPr>
              <a:t>SCADA(Supervisory Control and Data Acquisition</a:t>
            </a:r>
            <a:r>
              <a:rPr lang="en-US">
                <a:latin typeface="Barlow"/>
              </a:rPr>
              <a:t>): are ca scop </a:t>
            </a:r>
            <a:r>
              <a:rPr lang="en-US" err="1">
                <a:latin typeface="Barlow"/>
              </a:rPr>
              <a:t>monitorizarea</a:t>
            </a:r>
            <a:r>
              <a:rPr lang="en-US">
                <a:latin typeface="Barlow"/>
              </a:rPr>
              <a:t> </a:t>
            </a:r>
            <a:r>
              <a:rPr lang="en-US" err="1">
                <a:latin typeface="Barlow"/>
              </a:rPr>
              <a:t>si</a:t>
            </a:r>
            <a:r>
              <a:rPr lang="en-US">
                <a:latin typeface="Barlow"/>
              </a:rPr>
              <a:t> </a:t>
            </a:r>
            <a:r>
              <a:rPr lang="en-US" err="1">
                <a:latin typeface="Barlow"/>
              </a:rPr>
              <a:t>controlul</a:t>
            </a:r>
            <a:r>
              <a:rPr lang="en-US">
                <a:latin typeface="Barlow"/>
              </a:rPr>
              <a:t> </a:t>
            </a:r>
            <a:r>
              <a:rPr lang="en-US" err="1">
                <a:latin typeface="Barlow"/>
              </a:rPr>
              <a:t>dispozitivelor</a:t>
            </a:r>
            <a:r>
              <a:rPr lang="en-US">
                <a:latin typeface="Barlow"/>
              </a:rPr>
              <a:t> de </a:t>
            </a:r>
            <a:r>
              <a:rPr lang="en-US" err="1">
                <a:latin typeface="Barlow"/>
              </a:rPr>
              <a:t>teren</a:t>
            </a:r>
            <a:r>
              <a:rPr lang="en-US">
                <a:latin typeface="Barlow"/>
              </a:rPr>
              <a:t> (in </a:t>
            </a:r>
            <a:r>
              <a:rPr lang="en-US" err="1">
                <a:latin typeface="Barlow"/>
              </a:rPr>
              <a:t>proximitatea</a:t>
            </a:r>
            <a:r>
              <a:rPr lang="en-US">
                <a:latin typeface="Barlow"/>
              </a:rPr>
              <a:t> </a:t>
            </a:r>
            <a:r>
              <a:rPr lang="en-US" err="1">
                <a:latin typeface="Barlow"/>
              </a:rPr>
              <a:t>sistemului</a:t>
            </a:r>
            <a:r>
              <a:rPr lang="en-US">
                <a:latin typeface="Barlow"/>
              </a:rPr>
              <a:t> </a:t>
            </a:r>
            <a:r>
              <a:rPr lang="en-US" err="1">
                <a:latin typeface="Barlow"/>
              </a:rPr>
              <a:t>sau</a:t>
            </a:r>
            <a:r>
              <a:rPr lang="en-US">
                <a:latin typeface="Barlow"/>
              </a:rPr>
              <a:t> de la </a:t>
            </a:r>
            <a:r>
              <a:rPr lang="en-US" err="1">
                <a:latin typeface="Barlow"/>
              </a:rPr>
              <a:t>distanta</a:t>
            </a:r>
            <a:r>
              <a:rPr lang="en-US">
                <a:latin typeface="Barlow"/>
              </a:rPr>
              <a:t>) -&gt; </a:t>
            </a:r>
            <a:r>
              <a:rPr lang="en-US" b="1" err="1">
                <a:latin typeface="Barlow"/>
              </a:rPr>
              <a:t>urmarirea</a:t>
            </a:r>
            <a:r>
              <a:rPr lang="en-US" b="1">
                <a:latin typeface="Barlow"/>
              </a:rPr>
              <a:t>, </a:t>
            </a:r>
            <a:r>
              <a:rPr lang="en-US" b="1" err="1">
                <a:latin typeface="Barlow"/>
              </a:rPr>
              <a:t>colectarea</a:t>
            </a:r>
            <a:r>
              <a:rPr lang="en-US" b="1">
                <a:latin typeface="Barlow"/>
              </a:rPr>
              <a:t> </a:t>
            </a:r>
            <a:r>
              <a:rPr lang="en-US" b="1" err="1">
                <a:latin typeface="Barlow"/>
              </a:rPr>
              <a:t>si</a:t>
            </a:r>
            <a:r>
              <a:rPr lang="en-US" b="1">
                <a:latin typeface="Barlow"/>
              </a:rPr>
              <a:t> </a:t>
            </a:r>
            <a:r>
              <a:rPr lang="en-US" b="1" err="1">
                <a:latin typeface="Barlow"/>
              </a:rPr>
              <a:t>procesarea</a:t>
            </a:r>
            <a:r>
              <a:rPr lang="en-US" b="1">
                <a:latin typeface="Barlow"/>
              </a:rPr>
              <a:t> de date</a:t>
            </a:r>
            <a:r>
              <a:rPr lang="en-US">
                <a:latin typeface="Barlow"/>
              </a:rPr>
              <a:t> in </a:t>
            </a:r>
            <a:r>
              <a:rPr lang="en-US" err="1">
                <a:latin typeface="Barlow"/>
              </a:rPr>
              <a:t>timp</a:t>
            </a:r>
            <a:r>
              <a:rPr lang="en-US">
                <a:latin typeface="Barlow"/>
              </a:rPr>
              <a:t> real </a:t>
            </a:r>
            <a:r>
              <a:rPr lang="en-US" err="1">
                <a:latin typeface="Barlow"/>
              </a:rPr>
              <a:t>si</a:t>
            </a:r>
            <a:r>
              <a:rPr lang="en-US">
                <a:latin typeface="Barlow"/>
              </a:rPr>
              <a:t> </a:t>
            </a:r>
            <a:r>
              <a:rPr lang="en-US" b="1" err="1">
                <a:latin typeface="Barlow"/>
              </a:rPr>
              <a:t>interactionarea</a:t>
            </a:r>
            <a:r>
              <a:rPr lang="en-US" b="1">
                <a:latin typeface="Barlow"/>
              </a:rPr>
              <a:t> cu </a:t>
            </a:r>
            <a:r>
              <a:rPr lang="en-US" b="1" err="1">
                <a:latin typeface="Barlow"/>
              </a:rPr>
              <a:t>senzori</a:t>
            </a:r>
            <a:r>
              <a:rPr lang="en-US">
                <a:latin typeface="Barlow"/>
              </a:rPr>
              <a:t> </a:t>
            </a:r>
            <a:r>
              <a:rPr lang="en-US" err="1">
                <a:latin typeface="Barlow"/>
              </a:rPr>
              <a:t>prin</a:t>
            </a:r>
            <a:r>
              <a:rPr lang="en-US">
                <a:latin typeface="Barlow"/>
              </a:rPr>
              <a:t> software-</a:t>
            </a:r>
            <a:r>
              <a:rPr lang="en-US" err="1">
                <a:latin typeface="Barlow"/>
              </a:rPr>
              <a:t>ul</a:t>
            </a:r>
            <a:r>
              <a:rPr lang="en-US">
                <a:latin typeface="Barlow"/>
              </a:rPr>
              <a:t> SCADA. </a:t>
            </a:r>
            <a:r>
              <a:rPr lang="en-US" err="1">
                <a:latin typeface="Barlow"/>
              </a:rPr>
              <a:t>Datele</a:t>
            </a:r>
            <a:r>
              <a:rPr lang="en-US">
                <a:latin typeface="Barlow"/>
              </a:rPr>
              <a:t> </a:t>
            </a:r>
            <a:r>
              <a:rPr lang="en-US" err="1">
                <a:latin typeface="Barlow"/>
              </a:rPr>
              <a:t>vizualizate</a:t>
            </a:r>
            <a:r>
              <a:rPr lang="en-US">
                <a:latin typeface="Barlow"/>
              </a:rPr>
              <a:t> in HMI</a:t>
            </a:r>
          </a:p>
          <a:p>
            <a:pPr>
              <a:buClr>
                <a:srgbClr val="0067B9"/>
              </a:buClr>
              <a:buFont typeface="Wingdings 3"/>
              <a:buChar char="u"/>
            </a:pPr>
            <a:r>
              <a:rPr lang="en-US" b="1">
                <a:latin typeface="Barlow"/>
              </a:rPr>
              <a:t>PLC(Automate </a:t>
            </a:r>
            <a:r>
              <a:rPr lang="en-US" b="1" err="1">
                <a:latin typeface="Barlow"/>
              </a:rPr>
              <a:t>programabile</a:t>
            </a:r>
            <a:r>
              <a:rPr lang="en-US">
                <a:latin typeface="Barlow"/>
              </a:rPr>
              <a:t>) sunt </a:t>
            </a:r>
            <a:r>
              <a:rPr lang="en-US" err="1">
                <a:latin typeface="Barlow"/>
              </a:rPr>
              <a:t>niste</a:t>
            </a:r>
            <a:r>
              <a:rPr lang="en-US">
                <a:latin typeface="Barlow"/>
              </a:rPr>
              <a:t> </a:t>
            </a:r>
            <a:r>
              <a:rPr lang="en-US" err="1">
                <a:latin typeface="Barlow"/>
              </a:rPr>
              <a:t>dispozitive</a:t>
            </a:r>
            <a:r>
              <a:rPr lang="en-US">
                <a:latin typeface="Barlow"/>
              </a:rPr>
              <a:t> </a:t>
            </a:r>
            <a:r>
              <a:rPr lang="en-US" err="1">
                <a:latin typeface="Barlow"/>
              </a:rPr>
              <a:t>modulare</a:t>
            </a:r>
            <a:r>
              <a:rPr lang="en-US">
                <a:latin typeface="Barlow"/>
              </a:rPr>
              <a:t>, de </a:t>
            </a:r>
            <a:r>
              <a:rPr lang="en-US" err="1">
                <a:latin typeface="Barlow"/>
              </a:rPr>
              <a:t>diferite</a:t>
            </a:r>
            <a:r>
              <a:rPr lang="en-US">
                <a:latin typeface="Barlow"/>
              </a:rPr>
              <a:t> </a:t>
            </a:r>
            <a:r>
              <a:rPr lang="en-US" err="1">
                <a:latin typeface="Barlow"/>
              </a:rPr>
              <a:t>dimensiuni</a:t>
            </a:r>
            <a:r>
              <a:rPr lang="en-US">
                <a:latin typeface="Barlow"/>
              </a:rPr>
              <a:t>, care </a:t>
            </a:r>
            <a:r>
              <a:rPr lang="en-US" err="1">
                <a:latin typeface="Barlow"/>
              </a:rPr>
              <a:t>includ</a:t>
            </a:r>
            <a:r>
              <a:rPr lang="en-US">
                <a:latin typeface="Barlow"/>
              </a:rPr>
              <a:t> un microprocessor cu un </a:t>
            </a:r>
            <a:r>
              <a:rPr lang="en-US" err="1">
                <a:latin typeface="Barlow"/>
              </a:rPr>
              <a:t>anumit</a:t>
            </a:r>
            <a:r>
              <a:rPr lang="en-US">
                <a:latin typeface="Barlow"/>
              </a:rPr>
              <a:t> </a:t>
            </a:r>
            <a:r>
              <a:rPr lang="en-US" err="1">
                <a:latin typeface="Barlow"/>
              </a:rPr>
              <a:t>numar</a:t>
            </a:r>
            <a:r>
              <a:rPr lang="en-US">
                <a:latin typeface="Barlow"/>
              </a:rPr>
              <a:t> de I/O de la </a:t>
            </a:r>
            <a:r>
              <a:rPr lang="en-US" err="1">
                <a:latin typeface="Barlow"/>
              </a:rPr>
              <a:t>zeci</a:t>
            </a:r>
            <a:r>
              <a:rPr lang="en-US">
                <a:latin typeface="Barlow"/>
              </a:rPr>
              <a:t> la </a:t>
            </a:r>
            <a:r>
              <a:rPr lang="en-US" err="1">
                <a:latin typeface="Barlow"/>
              </a:rPr>
              <a:t>sute</a:t>
            </a:r>
            <a:r>
              <a:rPr lang="en-US">
                <a:latin typeface="Barlow"/>
              </a:rPr>
              <a:t>. O </a:t>
            </a:r>
            <a:r>
              <a:rPr lang="en-US" err="1">
                <a:latin typeface="Barlow"/>
              </a:rPr>
              <a:t>componenta</a:t>
            </a:r>
            <a:r>
              <a:rPr lang="en-US">
                <a:latin typeface="Barlow"/>
              </a:rPr>
              <a:t> de </a:t>
            </a:r>
            <a:r>
              <a:rPr lang="en-US" err="1">
                <a:latin typeface="Barlow"/>
              </a:rPr>
              <a:t>baza</a:t>
            </a:r>
            <a:r>
              <a:rPr lang="en-US">
                <a:latin typeface="Barlow"/>
              </a:rPr>
              <a:t> a </a:t>
            </a:r>
            <a:r>
              <a:rPr lang="en-US" err="1">
                <a:latin typeface="Barlow"/>
              </a:rPr>
              <a:t>sistemelor</a:t>
            </a:r>
            <a:r>
              <a:rPr lang="en-US">
                <a:latin typeface="Barlow"/>
              </a:rPr>
              <a:t> industrial</a:t>
            </a:r>
          </a:p>
          <a:p>
            <a:pPr>
              <a:buClr>
                <a:srgbClr val="0067B9"/>
              </a:buClr>
              <a:buFont typeface="Wingdings 3"/>
              <a:buChar char="u"/>
            </a:pPr>
            <a:r>
              <a:rPr lang="en-US" b="1"/>
              <a:t>DCS(</a:t>
            </a:r>
            <a:r>
              <a:rPr lang="en-US" b="1" err="1"/>
              <a:t>sisteme</a:t>
            </a:r>
            <a:r>
              <a:rPr lang="en-US" b="1"/>
              <a:t> de control </a:t>
            </a:r>
            <a:r>
              <a:rPr lang="en-US" b="1" err="1"/>
              <a:t>distribuite</a:t>
            </a:r>
            <a:r>
              <a:rPr lang="en-US"/>
              <a:t>): au scop similar cu PLC-urile de a </a:t>
            </a:r>
            <a:r>
              <a:rPr lang="en-US" err="1"/>
              <a:t>controla</a:t>
            </a:r>
            <a:r>
              <a:rPr lang="en-US"/>
              <a:t>, </a:t>
            </a:r>
            <a:r>
              <a:rPr lang="en-US" err="1"/>
              <a:t>monitoriza</a:t>
            </a:r>
            <a:r>
              <a:rPr lang="en-US"/>
              <a:t> </a:t>
            </a:r>
            <a:r>
              <a:rPr lang="en-US" err="1"/>
              <a:t>echipamentele</a:t>
            </a:r>
            <a:r>
              <a:rPr lang="en-US"/>
              <a:t> industrial. </a:t>
            </a:r>
            <a:r>
              <a:rPr lang="en-US" err="1"/>
              <a:t>Diferenta</a:t>
            </a:r>
            <a:r>
              <a:rPr lang="en-US"/>
              <a:t> </a:t>
            </a:r>
            <a:r>
              <a:rPr lang="en-US" err="1"/>
              <a:t>ar</a:t>
            </a:r>
            <a:r>
              <a:rPr lang="en-US"/>
              <a:t> fi ca DCS-urile au </a:t>
            </a:r>
            <a:r>
              <a:rPr lang="en-US" err="1"/>
              <a:t>mai</a:t>
            </a:r>
            <a:r>
              <a:rPr lang="en-US"/>
              <a:t> </a:t>
            </a:r>
            <a:r>
              <a:rPr lang="en-US" err="1"/>
              <a:t>multe</a:t>
            </a:r>
            <a:r>
              <a:rPr lang="en-US"/>
              <a:t> </a:t>
            </a:r>
            <a:r>
              <a:rPr lang="en-US" err="1"/>
              <a:t>controllere</a:t>
            </a:r>
            <a:r>
              <a:rPr lang="en-US"/>
              <a:t> care </a:t>
            </a:r>
            <a:r>
              <a:rPr lang="en-US" err="1"/>
              <a:t>distribuie</a:t>
            </a:r>
            <a:r>
              <a:rPr lang="en-US"/>
              <a:t> </a:t>
            </a:r>
            <a:r>
              <a:rPr lang="en-US" err="1"/>
              <a:t>sarcinile</a:t>
            </a:r>
            <a:r>
              <a:rPr lang="en-US"/>
              <a:t> la </a:t>
            </a:r>
            <a:r>
              <a:rPr lang="en-US" err="1"/>
              <a:t>nivelul</a:t>
            </a:r>
            <a:r>
              <a:rPr lang="en-US"/>
              <a:t> </a:t>
            </a:r>
            <a:r>
              <a:rPr lang="en-US" err="1"/>
              <a:t>intregului</a:t>
            </a:r>
            <a:r>
              <a:rPr lang="en-US"/>
              <a:t> </a:t>
            </a:r>
            <a:r>
              <a:rPr lang="en-US" err="1"/>
              <a:t>sistem</a:t>
            </a:r>
            <a:r>
              <a:rPr lang="en-US"/>
              <a:t>, in </a:t>
            </a:r>
            <a:r>
              <a:rPr lang="en-US" err="1"/>
              <a:t>timp</a:t>
            </a:r>
            <a:r>
              <a:rPr lang="en-US"/>
              <a:t> </a:t>
            </a:r>
            <a:r>
              <a:rPr lang="en-US" err="1"/>
              <a:t>ce</a:t>
            </a:r>
            <a:r>
              <a:rPr lang="en-US"/>
              <a:t> la PLC-</a:t>
            </a:r>
            <a:r>
              <a:rPr lang="en-US" err="1"/>
              <a:t>uri</a:t>
            </a:r>
            <a:r>
              <a:rPr lang="en-US"/>
              <a:t> </a:t>
            </a:r>
            <a:r>
              <a:rPr lang="en-US" err="1"/>
              <a:t>avem</a:t>
            </a:r>
            <a:r>
              <a:rPr lang="en-US"/>
              <a:t> un </a:t>
            </a:r>
            <a:r>
              <a:rPr lang="en-US" err="1"/>
              <a:t>singur</a:t>
            </a:r>
            <a:r>
              <a:rPr lang="en-US"/>
              <a:t> controller </a:t>
            </a:r>
            <a:r>
              <a:rPr lang="en-US" err="1"/>
              <a:t>centralizat</a:t>
            </a:r>
            <a:r>
              <a:rPr lang="en-US"/>
              <a:t>, </a:t>
            </a:r>
            <a:r>
              <a:rPr lang="en-US" err="1"/>
              <a:t>deci</a:t>
            </a:r>
            <a:r>
              <a:rPr lang="en-US"/>
              <a:t> il </a:t>
            </a:r>
            <a:r>
              <a:rPr lang="en-US" err="1"/>
              <a:t>vom</a:t>
            </a:r>
            <a:r>
              <a:rPr lang="en-US"/>
              <a:t> </a:t>
            </a:r>
            <a:r>
              <a:rPr lang="en-US" err="1"/>
              <a:t>folosi</a:t>
            </a:r>
            <a:r>
              <a:rPr lang="en-US"/>
              <a:t> la </a:t>
            </a:r>
            <a:r>
              <a:rPr lang="en-US" err="1"/>
              <a:t>structuri</a:t>
            </a:r>
            <a:r>
              <a:rPr lang="en-US"/>
              <a:t> de control </a:t>
            </a:r>
            <a:r>
              <a:rPr lang="en-US" err="1"/>
              <a:t>mai</a:t>
            </a:r>
            <a:r>
              <a:rPr lang="en-US"/>
              <a:t> simple </a:t>
            </a:r>
            <a:r>
              <a:rPr lang="en-US" err="1"/>
              <a:t>si</a:t>
            </a:r>
            <a:r>
              <a:rPr lang="en-US"/>
              <a:t> </a:t>
            </a:r>
            <a:r>
              <a:rPr lang="en-US" err="1"/>
              <a:t>sarcini</a:t>
            </a:r>
            <a:r>
              <a:rPr lang="en-US"/>
              <a:t> bine definite</a:t>
            </a:r>
          </a:p>
          <a:p>
            <a:pPr>
              <a:buClr>
                <a:srgbClr val="0067B9"/>
              </a:buClr>
              <a:buFont typeface="Wingdings 3"/>
              <a:buChar char="u"/>
            </a:pPr>
            <a:r>
              <a:rPr lang="en-US" b="1"/>
              <a:t>PID: </a:t>
            </a:r>
            <a:r>
              <a:rPr lang="en-US"/>
              <a:t>despre care vom vorbi mai multe ulterior</a:t>
            </a:r>
          </a:p>
          <a:p>
            <a:pPr>
              <a:buClr>
                <a:srgbClr val="0067B9"/>
              </a:buClr>
              <a:buFont typeface="Wingdings 3"/>
              <a:buChar char="u"/>
            </a:pPr>
            <a:r>
              <a:rPr lang="en-US" b="1"/>
              <a:t>PAC(programmable automation controller):</a:t>
            </a:r>
            <a:r>
              <a:rPr lang="en-US"/>
              <a:t> imbina caracteristicile unui PLC si ale unui PC pentru a oferi un control mai flexibil si perfomant </a:t>
            </a:r>
          </a:p>
          <a:p>
            <a:pPr>
              <a:buNone/>
            </a:pPr>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20</a:t>
            </a:fld>
            <a:endParaRPr lang="en-US"/>
          </a:p>
        </p:txBody>
      </p:sp>
    </p:spTree>
    <p:extLst>
      <p:ext uri="{BB962C8B-B14F-4D97-AF65-F5344CB8AC3E}">
        <p14:creationId xmlns:p14="http://schemas.microsoft.com/office/powerpoint/2010/main" val="2419050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Clr>
                <a:srgbClr val="0067B9"/>
              </a:buClr>
              <a:buFont typeface="Wingdings 3"/>
              <a:buChar char="u"/>
            </a:pPr>
            <a:r>
              <a:rPr lang="en-US" err="1">
                <a:latin typeface="Barlow"/>
              </a:rPr>
              <a:t>Senzori</a:t>
            </a:r>
            <a:r>
              <a:rPr lang="en-US">
                <a:latin typeface="Barlow"/>
              </a:rPr>
              <a:t>: </a:t>
            </a:r>
            <a:r>
              <a:rPr lang="en-US" err="1">
                <a:latin typeface="Barlow"/>
              </a:rPr>
              <a:t>pentru</a:t>
            </a:r>
            <a:r>
              <a:rPr lang="en-US">
                <a:latin typeface="Barlow"/>
              </a:rPr>
              <a:t> a detecta modificari in mediul inconjurator. Exemple de senzori?</a:t>
            </a:r>
          </a:p>
          <a:p>
            <a:pPr>
              <a:buClr>
                <a:srgbClr val="0067B9"/>
              </a:buClr>
              <a:buFont typeface="Wingdings 3"/>
              <a:buChar char="u"/>
            </a:pPr>
            <a:r>
              <a:rPr lang="en-US" err="1">
                <a:latin typeface="Barlow"/>
              </a:rPr>
              <a:t>Actuatoare</a:t>
            </a:r>
            <a:r>
              <a:rPr lang="en-US">
                <a:latin typeface="Barlow"/>
              </a:rPr>
              <a:t>: </a:t>
            </a:r>
            <a:r>
              <a:rPr lang="en-US" err="1">
                <a:latin typeface="Barlow"/>
              </a:rPr>
              <a:t>transforma</a:t>
            </a:r>
            <a:r>
              <a:rPr lang="en-US">
                <a:latin typeface="Barlow"/>
              </a:rPr>
              <a:t> </a:t>
            </a:r>
            <a:r>
              <a:rPr lang="en-US" err="1">
                <a:latin typeface="Barlow"/>
              </a:rPr>
              <a:t>semnalele</a:t>
            </a:r>
            <a:r>
              <a:rPr lang="en-US">
                <a:latin typeface="Barlow"/>
              </a:rPr>
              <a:t> </a:t>
            </a:r>
            <a:r>
              <a:rPr lang="en-US" err="1">
                <a:latin typeface="Barlow"/>
              </a:rPr>
              <a:t>electrice</a:t>
            </a:r>
            <a:r>
              <a:rPr lang="en-US">
                <a:latin typeface="Barlow"/>
              </a:rPr>
              <a:t> in </a:t>
            </a:r>
            <a:r>
              <a:rPr lang="en-US" err="1">
                <a:latin typeface="Barlow"/>
              </a:rPr>
              <a:t>miscare</a:t>
            </a:r>
            <a:r>
              <a:rPr lang="en-US">
                <a:latin typeface="Barlow"/>
              </a:rPr>
              <a:t> </a:t>
            </a:r>
            <a:r>
              <a:rPr lang="en-US" err="1">
                <a:latin typeface="Barlow"/>
              </a:rPr>
              <a:t>fizica</a:t>
            </a:r>
            <a:r>
              <a:rPr lang="en-US">
                <a:latin typeface="Barlow"/>
              </a:rPr>
              <a:t>/</a:t>
            </a:r>
            <a:r>
              <a:rPr lang="en-US" err="1">
                <a:latin typeface="Barlow"/>
              </a:rPr>
              <a:t>actiune</a:t>
            </a:r>
          </a:p>
          <a:p>
            <a:pPr>
              <a:buNone/>
            </a:pPr>
            <a:endParaRPr lang="en-US">
              <a:latin typeface="Barlow"/>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21</a:t>
            </a:fld>
            <a:endParaRPr lang="en-US"/>
          </a:p>
        </p:txBody>
      </p:sp>
    </p:spTree>
    <p:extLst>
      <p:ext uri="{BB962C8B-B14F-4D97-AF65-F5344CB8AC3E}">
        <p14:creationId xmlns:p14="http://schemas.microsoft.com/office/powerpoint/2010/main" val="2462987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Clr>
                <a:srgbClr val="0067B9"/>
              </a:buClr>
              <a:buFont typeface="Wingdings 3"/>
              <a:buChar char="u"/>
            </a:pPr>
            <a:r>
              <a:rPr lang="en-US">
                <a:latin typeface="Barlow"/>
              </a:rPr>
              <a:t>PLC, DCS, </a:t>
            </a:r>
            <a:r>
              <a:rPr lang="en-US" err="1">
                <a:latin typeface="Barlow"/>
              </a:rPr>
              <a:t>microcontrollere</a:t>
            </a:r>
            <a:r>
              <a:rPr lang="en-US">
                <a:latin typeface="Barlow"/>
              </a:rPr>
              <a:t>: creierul operatiunilor industrial au ca scop executarea algoritmilor de control pentru procese</a:t>
            </a:r>
          </a:p>
          <a:p>
            <a:pPr>
              <a:buClr>
                <a:srgbClr val="0067B9"/>
              </a:buClr>
              <a:buFont typeface="Wingdings 3"/>
              <a:buChar char="u"/>
            </a:pPr>
            <a:r>
              <a:rPr lang="en-US" err="1">
                <a:latin typeface="Barlow"/>
              </a:rPr>
              <a:t>Interfata</a:t>
            </a:r>
            <a:r>
              <a:rPr lang="en-US">
                <a:latin typeface="Barlow"/>
              </a:rPr>
              <a:t> </a:t>
            </a:r>
            <a:r>
              <a:rPr lang="en-US" err="1">
                <a:latin typeface="Barlow"/>
              </a:rPr>
              <a:t>grafica</a:t>
            </a:r>
            <a:r>
              <a:rPr lang="en-US">
                <a:latin typeface="Barlow"/>
              </a:rPr>
              <a:t>: </a:t>
            </a:r>
            <a:r>
              <a:rPr lang="en-US" err="1">
                <a:latin typeface="Barlow"/>
              </a:rPr>
              <a:t>permite</a:t>
            </a:r>
            <a:r>
              <a:rPr lang="en-US">
                <a:latin typeface="Barlow"/>
              </a:rPr>
              <a:t> </a:t>
            </a:r>
            <a:r>
              <a:rPr lang="en-US" err="1">
                <a:latin typeface="Barlow"/>
              </a:rPr>
              <a:t>utilizatorului</a:t>
            </a:r>
            <a:r>
              <a:rPr lang="en-US">
                <a:latin typeface="Barlow"/>
              </a:rPr>
              <a:t> </a:t>
            </a:r>
            <a:r>
              <a:rPr lang="en-US" err="1">
                <a:latin typeface="Barlow"/>
              </a:rPr>
              <a:t>sa</a:t>
            </a:r>
            <a:r>
              <a:rPr lang="en-US">
                <a:latin typeface="Barlow"/>
              </a:rPr>
              <a:t> </a:t>
            </a:r>
            <a:r>
              <a:rPr lang="en-US" err="1">
                <a:latin typeface="Barlow"/>
              </a:rPr>
              <a:t>interactiuneze</a:t>
            </a:r>
            <a:r>
              <a:rPr lang="en-US">
                <a:latin typeface="Barlow"/>
              </a:rPr>
              <a:t> cu </a:t>
            </a:r>
            <a:r>
              <a:rPr lang="en-US" err="1">
                <a:latin typeface="Barlow"/>
              </a:rPr>
              <a:t>sistemul</a:t>
            </a:r>
          </a:p>
          <a:p>
            <a:pPr>
              <a:buClr>
                <a:srgbClr val="0067B9"/>
              </a:buClr>
              <a:buFont typeface="Wingdings 3"/>
              <a:buChar char="u"/>
            </a:pPr>
            <a:r>
              <a:rPr lang="en-US" err="1">
                <a:latin typeface="Barlow"/>
              </a:rPr>
              <a:t>Protocoale</a:t>
            </a:r>
            <a:r>
              <a:rPr lang="en-US">
                <a:latin typeface="Barlow"/>
              </a:rPr>
              <a:t> de </a:t>
            </a:r>
            <a:r>
              <a:rPr lang="en-US" err="1">
                <a:latin typeface="Barlow"/>
              </a:rPr>
              <a:t>comunicatii</a:t>
            </a:r>
            <a:r>
              <a:rPr lang="en-US">
                <a:latin typeface="Barlow"/>
              </a:rPr>
              <a:t>: Ethernet, Fieldbus, Profibus, Modbus(</a:t>
            </a:r>
            <a:r>
              <a:rPr lang="en-US" b="1" err="1">
                <a:latin typeface="Barlow"/>
              </a:rPr>
              <a:t>protocoale</a:t>
            </a:r>
            <a:r>
              <a:rPr lang="en-US" b="1">
                <a:latin typeface="Barlow"/>
              </a:rPr>
              <a:t> </a:t>
            </a:r>
            <a:r>
              <a:rPr lang="en-US" b="1" err="1">
                <a:latin typeface="Barlow"/>
              </a:rPr>
              <a:t>industriale</a:t>
            </a:r>
            <a:r>
              <a:rPr lang="en-US" b="1">
                <a:latin typeface="Barlow"/>
              </a:rPr>
              <a:t> </a:t>
            </a:r>
            <a:r>
              <a:rPr lang="en-US" b="1" err="1">
                <a:latin typeface="Barlow"/>
              </a:rPr>
              <a:t>utilizate</a:t>
            </a:r>
            <a:r>
              <a:rPr lang="en-US" b="1">
                <a:latin typeface="Barlow"/>
              </a:rPr>
              <a:t> </a:t>
            </a:r>
            <a:r>
              <a:rPr lang="en-US" b="1" err="1">
                <a:latin typeface="Barlow"/>
              </a:rPr>
              <a:t>în</a:t>
            </a:r>
            <a:r>
              <a:rPr lang="en-US" b="1">
                <a:latin typeface="Barlow"/>
              </a:rPr>
              <a:t> </a:t>
            </a:r>
            <a:r>
              <a:rPr lang="en-US" b="1" err="1">
                <a:latin typeface="Barlow"/>
              </a:rPr>
              <a:t>automatizări</a:t>
            </a:r>
            <a:r>
              <a:rPr lang="en-US" b="1">
                <a:latin typeface="Barlow"/>
              </a:rPr>
              <a:t> </a:t>
            </a:r>
            <a:r>
              <a:rPr lang="en-US" b="1" err="1">
                <a:latin typeface="Barlow"/>
              </a:rPr>
              <a:t>și</a:t>
            </a:r>
            <a:r>
              <a:rPr lang="en-US" b="1">
                <a:latin typeface="Barlow"/>
              </a:rPr>
              <a:t> </a:t>
            </a:r>
            <a:r>
              <a:rPr lang="en-US" b="1" err="1">
                <a:latin typeface="Barlow"/>
              </a:rPr>
              <a:t>controlul</a:t>
            </a:r>
            <a:r>
              <a:rPr lang="en-US" b="1">
                <a:latin typeface="Barlow"/>
              </a:rPr>
              <a:t> </a:t>
            </a:r>
            <a:r>
              <a:rPr lang="en-US" b="1" err="1">
                <a:latin typeface="Barlow"/>
              </a:rPr>
              <a:t>proceselor</a:t>
            </a:r>
            <a:r>
              <a:rPr lang="en-US" b="1">
                <a:latin typeface="Barlow"/>
              </a:rPr>
              <a:t>), </a:t>
            </a:r>
            <a:r>
              <a:rPr lang="en-US" err="1">
                <a:latin typeface="Barlow"/>
              </a:rPr>
              <a:t>retele</a:t>
            </a:r>
            <a:r>
              <a:rPr lang="en-US">
                <a:latin typeface="Barlow"/>
              </a:rPr>
              <a:t> network. </a:t>
            </a:r>
            <a:r>
              <a:rPr lang="en-US" err="1">
                <a:latin typeface="Barlow"/>
              </a:rPr>
              <a:t>Protocoalele</a:t>
            </a:r>
            <a:r>
              <a:rPr lang="en-US">
                <a:latin typeface="Barlow"/>
              </a:rPr>
              <a:t> </a:t>
            </a:r>
            <a:r>
              <a:rPr lang="en-US" err="1">
                <a:latin typeface="Barlow"/>
              </a:rPr>
              <a:t>stabilesc</a:t>
            </a:r>
            <a:r>
              <a:rPr lang="en-US">
                <a:latin typeface="Barlow"/>
              </a:rPr>
              <a:t> reguli </a:t>
            </a:r>
            <a:r>
              <a:rPr lang="en-US" err="1">
                <a:latin typeface="Barlow"/>
              </a:rPr>
              <a:t>comune</a:t>
            </a:r>
            <a:r>
              <a:rPr lang="en-US">
                <a:latin typeface="Barlow"/>
              </a:rPr>
              <a:t>, </a:t>
            </a:r>
            <a:r>
              <a:rPr lang="en-US" err="1">
                <a:latin typeface="Barlow"/>
              </a:rPr>
              <a:t>astfel</a:t>
            </a:r>
            <a:r>
              <a:rPr lang="en-US">
                <a:latin typeface="Barlow"/>
              </a:rPr>
              <a:t> </a:t>
            </a:r>
            <a:r>
              <a:rPr lang="en-US" err="1">
                <a:latin typeface="Barlow"/>
              </a:rPr>
              <a:t>incat</a:t>
            </a:r>
            <a:r>
              <a:rPr lang="en-US">
                <a:latin typeface="Barlow"/>
              </a:rPr>
              <a:t> </a:t>
            </a:r>
            <a:r>
              <a:rPr lang="en-US" err="1">
                <a:latin typeface="Barlow"/>
              </a:rPr>
              <a:t>dispozitivele</a:t>
            </a:r>
            <a:r>
              <a:rPr lang="en-US">
                <a:latin typeface="Barlow"/>
              </a:rPr>
              <a:t> </a:t>
            </a:r>
            <a:r>
              <a:rPr lang="en-US" err="1">
                <a:latin typeface="Barlow"/>
              </a:rPr>
              <a:t>diferita</a:t>
            </a:r>
            <a:r>
              <a:rPr lang="en-US">
                <a:latin typeface="Barlow"/>
              </a:rPr>
              <a:t> </a:t>
            </a:r>
            <a:r>
              <a:rPr lang="en-US" err="1">
                <a:latin typeface="Barlow"/>
              </a:rPr>
              <a:t>sa</a:t>
            </a:r>
            <a:r>
              <a:rPr lang="en-US">
                <a:latin typeface="Barlow"/>
              </a:rPr>
              <a:t> </a:t>
            </a:r>
            <a:r>
              <a:rPr lang="en-US" err="1">
                <a:latin typeface="Barlow"/>
              </a:rPr>
              <a:t>poata</a:t>
            </a:r>
            <a:r>
              <a:rPr lang="en-US">
                <a:latin typeface="Barlow"/>
              </a:rPr>
              <a:t> “</a:t>
            </a:r>
            <a:r>
              <a:rPr lang="en-US" err="1">
                <a:latin typeface="Barlow"/>
              </a:rPr>
              <a:t>vorbi</a:t>
            </a:r>
            <a:r>
              <a:rPr lang="en-US">
                <a:latin typeface="Barlow"/>
              </a:rPr>
              <a:t>” </a:t>
            </a:r>
            <a:r>
              <a:rPr lang="en-US" err="1">
                <a:latin typeface="Barlow"/>
              </a:rPr>
              <a:t>intre</a:t>
            </a:r>
            <a:r>
              <a:rPr lang="en-US">
                <a:latin typeface="Barlow"/>
              </a:rPr>
              <a:t> </a:t>
            </a:r>
            <a:r>
              <a:rPr lang="en-US" err="1">
                <a:latin typeface="Barlow"/>
              </a:rPr>
              <a:t>ele</a:t>
            </a:r>
            <a:r>
              <a:rPr lang="en-US">
                <a:latin typeface="Barlow"/>
              </a:rPr>
              <a:t>. Fara </a:t>
            </a:r>
            <a:r>
              <a:rPr lang="en-US" err="1">
                <a:latin typeface="Barlow"/>
              </a:rPr>
              <a:t>protocoale</a:t>
            </a:r>
            <a:r>
              <a:rPr lang="en-US">
                <a:latin typeface="Barlow"/>
              </a:rPr>
              <a:t>, </a:t>
            </a:r>
            <a:r>
              <a:rPr lang="en-US" err="1">
                <a:latin typeface="Barlow"/>
              </a:rPr>
              <a:t>fiecare</a:t>
            </a:r>
            <a:r>
              <a:rPr lang="en-US">
                <a:latin typeface="Barlow"/>
              </a:rPr>
              <a:t> </a:t>
            </a:r>
            <a:r>
              <a:rPr lang="en-US" err="1">
                <a:latin typeface="Barlow"/>
              </a:rPr>
              <a:t>dispozitiv</a:t>
            </a:r>
            <a:r>
              <a:rPr lang="en-US">
                <a:latin typeface="Barlow"/>
              </a:rPr>
              <a:t> </a:t>
            </a:r>
            <a:r>
              <a:rPr lang="en-US" err="1">
                <a:latin typeface="Barlow"/>
              </a:rPr>
              <a:t>ar</a:t>
            </a:r>
            <a:r>
              <a:rPr lang="en-US">
                <a:latin typeface="Barlow"/>
              </a:rPr>
              <a:t> </a:t>
            </a:r>
            <a:r>
              <a:rPr lang="en-US" err="1">
                <a:latin typeface="Barlow"/>
              </a:rPr>
              <a:t>comunica</a:t>
            </a:r>
            <a:r>
              <a:rPr lang="en-US">
                <a:latin typeface="Barlow"/>
              </a:rPr>
              <a:t> in </a:t>
            </a:r>
            <a:r>
              <a:rPr lang="en-US" err="1">
                <a:latin typeface="Barlow"/>
              </a:rPr>
              <a:t>propriul</a:t>
            </a:r>
            <a:r>
              <a:rPr lang="en-US">
                <a:latin typeface="Barlow"/>
              </a:rPr>
              <a:t> format, </a:t>
            </a:r>
            <a:r>
              <a:rPr lang="en-US" err="1">
                <a:latin typeface="Barlow"/>
              </a:rPr>
              <a:t>rezulta</a:t>
            </a:r>
            <a:r>
              <a:rPr lang="en-US">
                <a:latin typeface="Barlow"/>
              </a:rPr>
              <a:t> </a:t>
            </a:r>
            <a:r>
              <a:rPr lang="en-US" err="1">
                <a:latin typeface="Barlow"/>
              </a:rPr>
              <a:t>interconectare</a:t>
            </a:r>
            <a:r>
              <a:rPr lang="en-US">
                <a:latin typeface="Barlow"/>
              </a:rPr>
              <a:t> </a:t>
            </a:r>
            <a:r>
              <a:rPr lang="en-US" err="1">
                <a:latin typeface="Barlow"/>
              </a:rPr>
              <a:t>dificila</a:t>
            </a:r>
            <a:r>
              <a:rPr lang="en-US">
                <a:latin typeface="Barlow"/>
              </a:rPr>
              <a:t>. Ele se </a:t>
            </a:r>
            <a:r>
              <a:rPr lang="en-US" err="1">
                <a:latin typeface="Barlow"/>
              </a:rPr>
              <a:t>asigura</a:t>
            </a:r>
            <a:r>
              <a:rPr lang="en-US">
                <a:latin typeface="Barlow"/>
              </a:rPr>
              <a:t> ca </a:t>
            </a:r>
            <a:r>
              <a:rPr lang="en-US" err="1">
                <a:latin typeface="Barlow"/>
              </a:rPr>
              <a:t>mesajele</a:t>
            </a:r>
            <a:r>
              <a:rPr lang="en-US">
                <a:latin typeface="Barlow"/>
              </a:rPr>
              <a:t> </a:t>
            </a:r>
            <a:r>
              <a:rPr lang="en-US" err="1">
                <a:latin typeface="Barlow"/>
              </a:rPr>
              <a:t>ajung</a:t>
            </a:r>
            <a:r>
              <a:rPr lang="en-US">
                <a:latin typeface="Barlow"/>
              </a:rPr>
              <a:t> la </a:t>
            </a:r>
            <a:r>
              <a:rPr lang="en-US" err="1">
                <a:latin typeface="Barlow"/>
              </a:rPr>
              <a:t>destinatie</a:t>
            </a:r>
            <a:r>
              <a:rPr lang="en-US">
                <a:latin typeface="Barlow"/>
              </a:rPr>
              <a:t> </a:t>
            </a:r>
            <a:r>
              <a:rPr lang="en-US" err="1">
                <a:latin typeface="Barlow"/>
              </a:rPr>
              <a:t>fara</a:t>
            </a:r>
            <a:r>
              <a:rPr lang="en-US">
                <a:latin typeface="Barlow"/>
              </a:rPr>
              <a:t> </a:t>
            </a:r>
            <a:r>
              <a:rPr lang="en-US" err="1">
                <a:latin typeface="Barlow"/>
              </a:rPr>
              <a:t>erori</a:t>
            </a:r>
            <a:r>
              <a:rPr lang="en-US">
                <a:latin typeface="Barlow"/>
              </a:rPr>
              <a:t>, ca sunt </a:t>
            </a:r>
            <a:r>
              <a:rPr lang="en-US" err="1">
                <a:latin typeface="Barlow"/>
              </a:rPr>
              <a:t>criptate</a:t>
            </a:r>
            <a:r>
              <a:rPr lang="en-US">
                <a:latin typeface="Barlow"/>
              </a:rPr>
              <a:t>.</a:t>
            </a:r>
          </a:p>
          <a:p>
            <a:pPr>
              <a:buClr>
                <a:srgbClr val="0067B9"/>
              </a:buClr>
              <a:buFont typeface="Wingdings 3"/>
              <a:buChar char="u"/>
            </a:pPr>
            <a:r>
              <a:rPr lang="en-US" b="1">
                <a:latin typeface="Barlow"/>
              </a:rPr>
              <a:t>Q:</a:t>
            </a:r>
            <a:r>
              <a:rPr lang="en-US">
                <a:latin typeface="Barlow"/>
              </a:rPr>
              <a:t> </a:t>
            </a:r>
            <a:r>
              <a:rPr lang="en-US" err="1">
                <a:latin typeface="Barlow"/>
              </a:rPr>
              <a:t>mai</a:t>
            </a:r>
            <a:r>
              <a:rPr lang="en-US">
                <a:latin typeface="Barlow"/>
              </a:rPr>
              <a:t> </a:t>
            </a:r>
            <a:r>
              <a:rPr lang="en-US" err="1">
                <a:latin typeface="Barlow"/>
              </a:rPr>
              <a:t>stiti</a:t>
            </a:r>
            <a:r>
              <a:rPr lang="en-US">
                <a:latin typeface="Barlow"/>
              </a:rPr>
              <a:t> </a:t>
            </a:r>
            <a:r>
              <a:rPr lang="en-US" err="1">
                <a:latin typeface="Barlow"/>
              </a:rPr>
              <a:t>alte</a:t>
            </a:r>
            <a:r>
              <a:rPr lang="en-US">
                <a:latin typeface="Barlow"/>
              </a:rPr>
              <a:t> </a:t>
            </a:r>
            <a:r>
              <a:rPr lang="en-US" err="1">
                <a:latin typeface="Barlow"/>
              </a:rPr>
              <a:t>protocoale</a:t>
            </a:r>
            <a:r>
              <a:rPr lang="en-US">
                <a:latin typeface="Barlow"/>
              </a:rPr>
              <a:t> de </a:t>
            </a:r>
            <a:r>
              <a:rPr lang="en-US" err="1">
                <a:latin typeface="Barlow"/>
              </a:rPr>
              <a:t>comunicatii</a:t>
            </a:r>
            <a:r>
              <a:rPr lang="en-US">
                <a:latin typeface="Barlow"/>
              </a:rPr>
              <a:t>? HTTP, TCP/Ip</a:t>
            </a:r>
          </a:p>
          <a:p>
            <a:pPr>
              <a:buNone/>
            </a:pPr>
            <a:endParaRPr lang="en-US">
              <a:latin typeface="Barlow"/>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22</a:t>
            </a:fld>
            <a:endParaRPr lang="en-US"/>
          </a:p>
        </p:txBody>
      </p:sp>
    </p:spTree>
    <p:extLst>
      <p:ext uri="{BB962C8B-B14F-4D97-AF65-F5344CB8AC3E}">
        <p14:creationId xmlns:p14="http://schemas.microsoft.com/office/powerpoint/2010/main" val="633193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Clr>
                <a:srgbClr val="0067B9"/>
              </a:buClr>
              <a:buFont typeface="Wingdings 3"/>
              <a:buChar char="u"/>
            </a:pPr>
            <a:r>
              <a:rPr lang="en-US" err="1">
                <a:latin typeface="Barlow"/>
              </a:rPr>
              <a:t>Alimentari</a:t>
            </a:r>
          </a:p>
          <a:p>
            <a:pPr>
              <a:buClr>
                <a:srgbClr val="0067B9"/>
              </a:buClr>
              <a:buFont typeface="Wingdings 3"/>
              <a:buChar char="u"/>
            </a:pPr>
            <a:r>
              <a:rPr lang="en-US" err="1">
                <a:latin typeface="Barlow"/>
              </a:rPr>
              <a:t>Algoritmi</a:t>
            </a:r>
            <a:r>
              <a:rPr lang="en-US">
                <a:latin typeface="Barlow"/>
              </a:rPr>
              <a:t> de control: </a:t>
            </a:r>
            <a:r>
              <a:rPr lang="en-US" err="1">
                <a:latin typeface="Barlow"/>
              </a:rPr>
              <a:t>programeaza</a:t>
            </a:r>
            <a:r>
              <a:rPr lang="en-US">
                <a:latin typeface="Barlow"/>
              </a:rPr>
              <a:t> </a:t>
            </a:r>
            <a:r>
              <a:rPr lang="en-US" err="1">
                <a:latin typeface="Barlow"/>
              </a:rPr>
              <a:t>si</a:t>
            </a:r>
            <a:r>
              <a:rPr lang="en-US">
                <a:latin typeface="Barlow"/>
              </a:rPr>
              <a:t> </a:t>
            </a:r>
            <a:r>
              <a:rPr lang="en-US" err="1">
                <a:latin typeface="Barlow"/>
              </a:rPr>
              <a:t>configureaza</a:t>
            </a:r>
            <a:r>
              <a:rPr lang="en-US">
                <a:latin typeface="Barlow"/>
              </a:rPr>
              <a:t> task-</a:t>
            </a:r>
            <a:r>
              <a:rPr lang="en-US" err="1">
                <a:latin typeface="Barlow"/>
              </a:rPr>
              <a:t>uri</a:t>
            </a:r>
            <a:r>
              <a:rPr lang="en-US">
                <a:latin typeface="Barlow"/>
              </a:rPr>
              <a:t> ale </a:t>
            </a:r>
            <a:r>
              <a:rPr lang="en-US" err="1">
                <a:latin typeface="Barlow"/>
              </a:rPr>
              <a:t>sistemului</a:t>
            </a:r>
            <a:r>
              <a:rPr lang="en-US">
                <a:latin typeface="Barlow"/>
              </a:rPr>
              <a:t>. </a:t>
            </a:r>
            <a:r>
              <a:rPr lang="en-US" err="1">
                <a:latin typeface="Barlow"/>
              </a:rPr>
              <a:t>Esentiale</a:t>
            </a:r>
            <a:r>
              <a:rPr lang="en-US">
                <a:latin typeface="Barlow"/>
              </a:rPr>
              <a:t> </a:t>
            </a:r>
            <a:r>
              <a:rPr lang="en-US" err="1">
                <a:latin typeface="Barlow"/>
              </a:rPr>
              <a:t>pentru</a:t>
            </a:r>
            <a:r>
              <a:rPr lang="en-US">
                <a:latin typeface="Barlow"/>
              </a:rPr>
              <a:t> a </a:t>
            </a:r>
            <a:r>
              <a:rPr lang="en-US" err="1">
                <a:latin typeface="Barlow"/>
              </a:rPr>
              <a:t>defini</a:t>
            </a:r>
            <a:r>
              <a:rPr lang="en-US">
                <a:latin typeface="Barlow"/>
              </a:rPr>
              <a:t> cum </a:t>
            </a:r>
            <a:r>
              <a:rPr lang="en-US" err="1">
                <a:latin typeface="Barlow"/>
              </a:rPr>
              <a:t>raspunde</a:t>
            </a:r>
            <a:r>
              <a:rPr lang="en-US">
                <a:latin typeface="Barlow"/>
              </a:rPr>
              <a:t> </a:t>
            </a:r>
            <a:r>
              <a:rPr lang="en-US" err="1">
                <a:latin typeface="Barlow"/>
              </a:rPr>
              <a:t>sistemul</a:t>
            </a:r>
            <a:r>
              <a:rPr lang="en-US">
                <a:latin typeface="Barlow"/>
              </a:rPr>
              <a:t> in </a:t>
            </a:r>
            <a:r>
              <a:rPr lang="en-US" err="1">
                <a:latin typeface="Barlow"/>
              </a:rPr>
              <a:t>diferite</a:t>
            </a:r>
            <a:r>
              <a:rPr lang="en-US">
                <a:latin typeface="Barlow"/>
              </a:rPr>
              <a:t> </a:t>
            </a:r>
            <a:r>
              <a:rPr lang="en-US" err="1">
                <a:latin typeface="Barlow"/>
              </a:rPr>
              <a:t>situatii</a:t>
            </a:r>
            <a:r>
              <a:rPr lang="en-US">
                <a:latin typeface="Barlow"/>
              </a:rPr>
              <a:t>.</a:t>
            </a:r>
          </a:p>
          <a:p>
            <a:pPr>
              <a:buNone/>
            </a:pPr>
            <a:endParaRPr lang="en-US">
              <a:latin typeface="Barlow"/>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23</a:t>
            </a:fld>
            <a:endParaRPr lang="en-US"/>
          </a:p>
        </p:txBody>
      </p:sp>
    </p:spTree>
    <p:extLst>
      <p:ext uri="{BB962C8B-B14F-4D97-AF65-F5344CB8AC3E}">
        <p14:creationId xmlns:p14="http://schemas.microsoft.com/office/powerpoint/2010/main" val="104810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Compania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Analog Devices,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fondata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anul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1965,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este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una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dintre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cele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companii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producatoare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circuite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integrate,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avand</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un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rol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fundamental in a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converti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fenomene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viata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reala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precum: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temperatura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presiune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sunet</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lumina,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viteza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miscare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semnale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radio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intr</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-un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limbaj</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digital,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pentru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 fi ulterior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folosite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dispozitive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echipamente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electronice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La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momentul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actual, Analog Devices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este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cel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mare supplier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pentru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industria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convertoare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analog-</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digitale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digital-</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analogice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Pe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langa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acestea</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din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portofoliul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nostru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fac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parte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componente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signal conditioning, precum: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amplificatoare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operationale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comparatoare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referinte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tensiune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parte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management 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putere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care include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redresoarele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tip switching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sau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liniare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managementul</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bateriilor</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drivere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pentru</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LEDuri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chipuri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de clock,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senzori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circuite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integrate cu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aplicatii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RF,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procesoare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si</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 </a:t>
            </a:r>
            <a:r>
              <a:rPr lang="en-US" sz="1200" kern="1200" err="1">
                <a:solidFill>
                  <a:schemeClr val="tx1">
                    <a:lumMod val="50000"/>
                    <a:lumOff val="50000"/>
                  </a:schemeClr>
                </a:solidFill>
                <a:effectLst/>
                <a:latin typeface="Arial" panose="020B0604020202020204" pitchFamily="34" charset="0"/>
                <a:ea typeface="+mn-ea"/>
                <a:cs typeface="Arial" panose="020B0604020202020204" pitchFamily="34" charset="0"/>
              </a:rPr>
              <a:t>microcontrolere</a:t>
            </a:r>
            <a:r>
              <a:rPr lang="en-US" sz="1200" kern="1200">
                <a:solidFill>
                  <a:schemeClr val="tx1">
                    <a:lumMod val="50000"/>
                    <a:lumOff val="50000"/>
                  </a:schemeClr>
                </a:solidFill>
                <a:effectLst/>
                <a:latin typeface="Arial" panose="020B0604020202020204" pitchFamily="34" charset="0"/>
                <a:ea typeface="+mn-ea"/>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endParaRPr lang="en-US" sz="1000"/>
          </a:p>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r>
              <a:rPr lang="en-US" sz="1000" err="1"/>
              <a:t>Compania</a:t>
            </a:r>
            <a:r>
              <a:rPr lang="en-US" sz="1000"/>
              <a:t> </a:t>
            </a:r>
            <a:r>
              <a:rPr lang="en-US" sz="1000" err="1"/>
              <a:t>numara</a:t>
            </a:r>
            <a:r>
              <a:rPr lang="en-US" sz="1000"/>
              <a:t> </a:t>
            </a:r>
            <a:r>
              <a:rPr lang="en-US" sz="1000" err="1"/>
              <a:t>aproximativ</a:t>
            </a:r>
            <a:r>
              <a:rPr lang="en-US" sz="1000"/>
              <a:t> 26.000 de </a:t>
            </a:r>
            <a:r>
              <a:rPr lang="en-US" sz="1000" err="1"/>
              <a:t>angajati</a:t>
            </a:r>
            <a:r>
              <a:rPr lang="en-US" sz="1000"/>
              <a:t>, </a:t>
            </a:r>
            <a:r>
              <a:rPr lang="en-US" sz="1000" err="1"/>
              <a:t>avand</a:t>
            </a:r>
            <a:r>
              <a:rPr lang="en-US" sz="1000"/>
              <a:t> </a:t>
            </a:r>
            <a:r>
              <a:rPr lang="en-US" sz="1000" err="1"/>
              <a:t>filiale</a:t>
            </a:r>
            <a:r>
              <a:rPr lang="en-US" sz="1000"/>
              <a:t> in </a:t>
            </a:r>
            <a:r>
              <a:rPr lang="en-US" sz="1000" err="1"/>
              <a:t>peste</a:t>
            </a:r>
            <a:r>
              <a:rPr lang="en-US" sz="1000"/>
              <a:t> 30 de tari.</a:t>
            </a:r>
          </a:p>
          <a:p>
            <a:pPr marL="0" indent="0">
              <a:lnSpc>
                <a:spcPct val="110000"/>
              </a:lnSpc>
              <a:buNone/>
            </a:pPr>
            <a:r>
              <a:rPr lang="en-US" sz="1000" b="0" i="0" u="none" strike="noStrike" baseline="0">
                <a:solidFill>
                  <a:schemeClr val="bg1"/>
                </a:solidFill>
                <a:latin typeface="Barlow" panose="00000500000000000000" pitchFamily="2" charset="0"/>
              </a:rPr>
              <a:t>Analog Devices bridges the physical and digital worlds for the benefit of our planet and its people. </a:t>
            </a:r>
          </a:p>
          <a:p>
            <a:pPr marL="0" indent="0">
              <a:lnSpc>
                <a:spcPct val="110000"/>
              </a:lnSpc>
              <a:buNone/>
            </a:pPr>
            <a:r>
              <a:rPr lang="en-US" sz="1000" b="0" i="0" u="none" strike="noStrike" baseline="0">
                <a:solidFill>
                  <a:schemeClr val="bg1"/>
                </a:solidFill>
                <a:latin typeface="Barlow" panose="00000500000000000000" pitchFamily="2" charset="0"/>
              </a:rPr>
              <a:t>Our precise, high-performance semiconductors convert and analyze data. By sensing and analyzing signals near their source, the Intelligent Edge helps us better translate physical forces like temperature, light, and sound into actionable insights, enabling the innovations that improve quality of life and solve the world’s most pressing challenges.</a:t>
            </a:r>
          </a:p>
          <a:p>
            <a:pPr marL="0" indent="0">
              <a:lnSpc>
                <a:spcPct val="110000"/>
              </a:lnSpc>
              <a:buNone/>
            </a:pPr>
            <a:r>
              <a:rPr lang="en-US" sz="1000" b="0" i="0" u="none" strike="noStrike" baseline="0">
                <a:solidFill>
                  <a:schemeClr val="bg1"/>
                </a:solidFill>
                <a:latin typeface="Barlow" panose="00000500000000000000" pitchFamily="2" charset="0"/>
              </a:rPr>
              <a:t>As innovators at the Intelligent Edge, we bring vital intelligence to the technology that governs our daily lives. Our solutions harness and activate the data that make connected devices smarter and more responsive. From digitized factories, electrified and connected automobiles, healthcare, and energy to combating climate change and reliably connecting humans and the world, our analog, software, and digital solutions are at the forefront of the digital transformation.</a:t>
            </a:r>
          </a:p>
          <a:p>
            <a:pPr marL="0" indent="0">
              <a:lnSpc>
                <a:spcPct val="110000"/>
              </a:lnSpc>
              <a:buNone/>
            </a:pPr>
            <a:r>
              <a:rPr lang="en-US" sz="1000" b="0" i="0" u="none" strike="noStrike" baseline="0">
                <a:solidFill>
                  <a:schemeClr val="bg1"/>
                </a:solidFill>
                <a:latin typeface="Barlow" panose="00000500000000000000" pitchFamily="2" charset="0"/>
              </a:rPr>
              <a:t>We achieve this by collaborating with our customers, providing them with the technical expertise, support, and resources they need to overcome any challenge. Together, we deliver breakthroughs at the Intelligent Edge that help make our world safer, more efficient, and sustainable.</a:t>
            </a:r>
            <a:endParaRPr lang="en-US" sz="900">
              <a:solidFill>
                <a:schemeClr val="bg1"/>
              </a:solidFill>
            </a:endParaRPr>
          </a:p>
          <a:p>
            <a:pPr marL="171450" marR="0" lvl="0" indent="-171450" algn="l" defTabSz="914400" rtl="0" eaLnBrk="1" fontAlgn="auto" latinLnBrk="0" hangingPunct="1">
              <a:lnSpc>
                <a:spcPct val="100000"/>
              </a:lnSpc>
              <a:spcBef>
                <a:spcPts val="0"/>
              </a:spcBef>
              <a:spcAft>
                <a:spcPts val="0"/>
              </a:spcAft>
              <a:buClr>
                <a:schemeClr val="tx2"/>
              </a:buClr>
              <a:buSzPct val="75000"/>
              <a:buFont typeface="Wingdings 3" panose="05040102010807070707" pitchFamily="18" charset="2"/>
              <a:buChar char="u"/>
              <a:tabLst/>
              <a:defRPr/>
            </a:pPr>
            <a:endParaRPr lang="en-US" sz="1000"/>
          </a:p>
          <a:p>
            <a:pPr marL="0" indent="0">
              <a:buNone/>
            </a:pPr>
            <a:endParaRPr lang="en-US" sz="1000" baseline="0"/>
          </a:p>
        </p:txBody>
      </p:sp>
      <p:sp>
        <p:nvSpPr>
          <p:cNvPr id="4" name="Slide Number Placeholder 3"/>
          <p:cNvSpPr>
            <a:spLocks noGrp="1"/>
          </p:cNvSpPr>
          <p:nvPr>
            <p:ph type="sldNum" sz="quarter" idx="10"/>
          </p:nvPr>
        </p:nvSpPr>
        <p:spPr/>
        <p:txBody>
          <a:bodyPr/>
          <a:lstStyle/>
          <a:p>
            <a:fld id="{FC7B29C3-DBA5-4BFC-B4EB-CCE9EEE7569E}"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285495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b="1">
                <a:latin typeface="Barlow"/>
              </a:rPr>
              <a:t>PID: </a:t>
            </a:r>
            <a:r>
              <a:rPr lang="en-US">
                <a:latin typeface="Barlow"/>
              </a:rPr>
              <a:t>cel </a:t>
            </a:r>
            <a:r>
              <a:rPr lang="en-US" err="1">
                <a:latin typeface="Barlow"/>
              </a:rPr>
              <a:t>mai</a:t>
            </a:r>
            <a:r>
              <a:rPr lang="en-US">
                <a:latin typeface="Barlow"/>
              </a:rPr>
              <a:t> des </a:t>
            </a:r>
            <a:r>
              <a:rPr lang="en-US" err="1">
                <a:latin typeface="Barlow"/>
              </a:rPr>
              <a:t>intalnit</a:t>
            </a:r>
            <a:r>
              <a:rPr lang="en-US">
                <a:latin typeface="Barlow"/>
              </a:rPr>
              <a:t> in </a:t>
            </a:r>
            <a:r>
              <a:rPr lang="en-US" err="1">
                <a:latin typeface="Barlow"/>
              </a:rPr>
              <a:t>industrie</a:t>
            </a:r>
            <a:r>
              <a:rPr lang="en-US">
                <a:latin typeface="Barlow"/>
              </a:rPr>
              <a:t>. </a:t>
            </a:r>
            <a:r>
              <a:rPr lang="en-US" err="1">
                <a:latin typeface="Barlow"/>
              </a:rPr>
              <a:t>Ajusteaza</a:t>
            </a:r>
            <a:r>
              <a:rPr lang="en-US">
                <a:latin typeface="Barlow"/>
              </a:rPr>
              <a:t> </a:t>
            </a:r>
            <a:r>
              <a:rPr lang="en-US" err="1">
                <a:latin typeface="Barlow"/>
              </a:rPr>
              <a:t>variabilele</a:t>
            </a:r>
            <a:r>
              <a:rPr lang="en-US">
                <a:latin typeface="Barlow"/>
              </a:rPr>
              <a:t> de </a:t>
            </a:r>
            <a:r>
              <a:rPr lang="en-US" err="1">
                <a:latin typeface="Barlow"/>
              </a:rPr>
              <a:t>proces</a:t>
            </a:r>
            <a:r>
              <a:rPr lang="en-US">
                <a:latin typeface="Barlow"/>
              </a:rPr>
              <a:t> </a:t>
            </a:r>
            <a:r>
              <a:rPr lang="en-US" err="1">
                <a:latin typeface="Barlow"/>
              </a:rPr>
              <a:t>continuu</a:t>
            </a:r>
            <a:r>
              <a:rPr lang="en-US">
                <a:latin typeface="Barlow"/>
              </a:rPr>
              <a:t> </a:t>
            </a:r>
            <a:r>
              <a:rPr lang="en-US" err="1">
                <a:latin typeface="Barlow"/>
              </a:rPr>
              <a:t>pentru</a:t>
            </a:r>
            <a:r>
              <a:rPr lang="en-US">
                <a:latin typeface="Barlow"/>
              </a:rPr>
              <a:t> a </a:t>
            </a:r>
            <a:r>
              <a:rPr lang="en-US" err="1">
                <a:latin typeface="Barlow"/>
              </a:rPr>
              <a:t>obtine</a:t>
            </a:r>
            <a:r>
              <a:rPr lang="en-US">
                <a:latin typeface="Barlow"/>
              </a:rPr>
              <a:t> un </a:t>
            </a:r>
            <a:r>
              <a:rPr lang="en-US" err="1">
                <a:latin typeface="Barlow"/>
              </a:rPr>
              <a:t>anumit</a:t>
            </a:r>
            <a:r>
              <a:rPr lang="en-US">
                <a:latin typeface="Barlow"/>
              </a:rPr>
              <a:t> output. </a:t>
            </a:r>
          </a:p>
          <a:p>
            <a:pPr>
              <a:buNone/>
            </a:pPr>
            <a:r>
              <a:rPr lang="en-US" b="1">
                <a:latin typeface="Barlow"/>
              </a:rPr>
              <a:t>On-OFF: </a:t>
            </a:r>
            <a:r>
              <a:rPr lang="en-US" err="1">
                <a:latin typeface="Barlow"/>
              </a:rPr>
              <a:t>dupa</a:t>
            </a:r>
            <a:r>
              <a:rPr lang="en-US">
                <a:latin typeface="Barlow"/>
              </a:rPr>
              <a:t> cum ii </a:t>
            </a:r>
            <a:r>
              <a:rPr lang="en-US" err="1">
                <a:latin typeface="Barlow"/>
              </a:rPr>
              <a:t>spune</a:t>
            </a:r>
            <a:r>
              <a:rPr lang="en-US">
                <a:latin typeface="Barlow"/>
              </a:rPr>
              <a:t> </a:t>
            </a:r>
            <a:r>
              <a:rPr lang="en-US" err="1">
                <a:latin typeface="Barlow"/>
              </a:rPr>
              <a:t>si</a:t>
            </a:r>
            <a:r>
              <a:rPr lang="en-US">
                <a:latin typeface="Barlow"/>
              </a:rPr>
              <a:t> </a:t>
            </a:r>
            <a:r>
              <a:rPr lang="en-US" err="1">
                <a:latin typeface="Barlow"/>
              </a:rPr>
              <a:t>numele</a:t>
            </a:r>
            <a:r>
              <a:rPr lang="en-US">
                <a:latin typeface="Barlow"/>
              </a:rPr>
              <a:t>, </a:t>
            </a:r>
            <a:r>
              <a:rPr lang="en-US" err="1">
                <a:latin typeface="Barlow"/>
              </a:rPr>
              <a:t>pornim</a:t>
            </a:r>
            <a:r>
              <a:rPr lang="en-US">
                <a:latin typeface="Barlow"/>
              </a:rPr>
              <a:t> </a:t>
            </a:r>
            <a:r>
              <a:rPr lang="en-US" err="1">
                <a:latin typeface="Barlow"/>
              </a:rPr>
              <a:t>oprim</a:t>
            </a:r>
            <a:r>
              <a:rPr lang="en-US">
                <a:latin typeface="Barlow"/>
              </a:rPr>
              <a:t>, e </a:t>
            </a:r>
            <a:r>
              <a:rPr lang="en-US" err="1">
                <a:latin typeface="Barlow"/>
              </a:rPr>
              <a:t>simplu</a:t>
            </a:r>
            <a:r>
              <a:rPr lang="en-US">
                <a:latin typeface="Barlow"/>
              </a:rPr>
              <a:t> </a:t>
            </a:r>
            <a:r>
              <a:rPr lang="en-US" err="1">
                <a:latin typeface="Barlow"/>
              </a:rPr>
              <a:t>si</a:t>
            </a:r>
            <a:r>
              <a:rPr lang="en-US">
                <a:latin typeface="Barlow"/>
              </a:rPr>
              <a:t> economic. Imi </a:t>
            </a:r>
            <a:r>
              <a:rPr lang="en-US" err="1">
                <a:latin typeface="Barlow"/>
              </a:rPr>
              <a:t>puteti</a:t>
            </a:r>
            <a:r>
              <a:rPr lang="en-US">
                <a:latin typeface="Barlow"/>
              </a:rPr>
              <a:t> da un </a:t>
            </a:r>
            <a:r>
              <a:rPr lang="en-US" err="1">
                <a:latin typeface="Barlow"/>
              </a:rPr>
              <a:t>exemplu</a:t>
            </a:r>
            <a:r>
              <a:rPr lang="en-US">
                <a:latin typeface="Barlow"/>
              </a:rPr>
              <a:t>? Thermostat</a:t>
            </a:r>
          </a:p>
          <a:p>
            <a:pPr>
              <a:buNone/>
            </a:pPr>
            <a:r>
              <a:rPr lang="en-US" b="1">
                <a:latin typeface="Barlow"/>
              </a:rPr>
              <a:t>Feedforward:</a:t>
            </a:r>
            <a:r>
              <a:rPr lang="en-US">
                <a:latin typeface="Barlow"/>
              </a:rPr>
              <a:t> se </a:t>
            </a:r>
            <a:r>
              <a:rPr lang="en-US" err="1">
                <a:latin typeface="Barlow"/>
              </a:rPr>
              <a:t>anticipeaza</a:t>
            </a:r>
            <a:r>
              <a:rPr lang="en-US">
                <a:latin typeface="Barlow"/>
              </a:rPr>
              <a:t> </a:t>
            </a:r>
            <a:r>
              <a:rPr lang="en-US" err="1">
                <a:latin typeface="Barlow"/>
              </a:rPr>
              <a:t>si</a:t>
            </a:r>
            <a:r>
              <a:rPr lang="en-US">
                <a:latin typeface="Barlow"/>
              </a:rPr>
              <a:t> </a:t>
            </a:r>
            <a:r>
              <a:rPr lang="en-US" err="1">
                <a:latin typeface="Barlow"/>
              </a:rPr>
              <a:t>sistemul</a:t>
            </a:r>
            <a:r>
              <a:rPr lang="en-US">
                <a:latin typeface="Barlow"/>
              </a:rPr>
              <a:t> </a:t>
            </a:r>
            <a:r>
              <a:rPr lang="en-US" err="1">
                <a:latin typeface="Barlow"/>
              </a:rPr>
              <a:t>reactioneaza</a:t>
            </a:r>
            <a:r>
              <a:rPr lang="en-US">
                <a:latin typeface="Barlow"/>
              </a:rPr>
              <a:t> </a:t>
            </a:r>
            <a:r>
              <a:rPr lang="en-US" err="1">
                <a:latin typeface="Barlow"/>
              </a:rPr>
              <a:t>proactiv</a:t>
            </a:r>
            <a:r>
              <a:rPr lang="en-US">
                <a:latin typeface="Barlow"/>
              </a:rPr>
              <a:t> nu reactive</a:t>
            </a:r>
          </a:p>
          <a:p>
            <a:pPr>
              <a:buNone/>
            </a:pPr>
            <a:r>
              <a:rPr lang="en-US" b="1">
                <a:latin typeface="Barlow"/>
              </a:rPr>
              <a:t>Cascade control:</a:t>
            </a:r>
            <a:r>
              <a:rPr lang="en-US">
                <a:latin typeface="Barlow"/>
              </a:rPr>
              <a:t> </a:t>
            </a:r>
            <a:r>
              <a:rPr lang="en-US" err="1">
                <a:latin typeface="Barlow"/>
              </a:rPr>
              <a:t>mai</a:t>
            </a:r>
            <a:r>
              <a:rPr lang="en-US">
                <a:latin typeface="Barlow"/>
              </a:rPr>
              <a:t> </a:t>
            </a:r>
            <a:r>
              <a:rPr lang="en-US" err="1">
                <a:latin typeface="Barlow"/>
              </a:rPr>
              <a:t>multe</a:t>
            </a:r>
            <a:r>
              <a:rPr lang="en-US">
                <a:latin typeface="Barlow"/>
              </a:rPr>
              <a:t> controller </a:t>
            </a:r>
            <a:r>
              <a:rPr lang="en-US" err="1">
                <a:latin typeface="Barlow"/>
              </a:rPr>
              <a:t>asezate</a:t>
            </a:r>
            <a:r>
              <a:rPr lang="en-US">
                <a:latin typeface="Barlow"/>
              </a:rPr>
              <a:t> in </a:t>
            </a:r>
            <a:r>
              <a:rPr lang="en-US" err="1">
                <a:latin typeface="Barlow"/>
              </a:rPr>
              <a:t>ierarhie</a:t>
            </a:r>
          </a:p>
          <a:p>
            <a:pPr>
              <a:buNone/>
            </a:pPr>
            <a:endParaRPr lang="en-US">
              <a:latin typeface="Barlow"/>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24</a:t>
            </a:fld>
            <a:endParaRPr lang="en-US"/>
          </a:p>
        </p:txBody>
      </p:sp>
    </p:spTree>
    <p:extLst>
      <p:ext uri="{BB962C8B-B14F-4D97-AF65-F5344CB8AC3E}">
        <p14:creationId xmlns:p14="http://schemas.microsoft.com/office/powerpoint/2010/main" val="1750136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b="1">
                <a:latin typeface="Barlow"/>
              </a:rPr>
              <a:t>Stie </a:t>
            </a:r>
            <a:r>
              <a:rPr lang="en-US" b="1" err="1">
                <a:latin typeface="Barlow"/>
              </a:rPr>
              <a:t>cineva</a:t>
            </a:r>
            <a:r>
              <a:rPr lang="en-US" b="1">
                <a:latin typeface="Barlow"/>
              </a:rPr>
              <a:t> </a:t>
            </a:r>
            <a:r>
              <a:rPr lang="en-US" b="1" err="1">
                <a:latin typeface="Barlow"/>
              </a:rPr>
              <a:t>ce</a:t>
            </a:r>
            <a:r>
              <a:rPr lang="en-US" b="1">
                <a:latin typeface="Barlow"/>
              </a:rPr>
              <a:t> inseamna PWM?</a:t>
            </a:r>
            <a:endParaRPr lang="en-US">
              <a:latin typeface="Barlow"/>
            </a:endParaRPr>
          </a:p>
          <a:p>
            <a:pPr>
              <a:buNone/>
            </a:pP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25</a:t>
            </a:fld>
            <a:endParaRPr lang="en-US"/>
          </a:p>
        </p:txBody>
      </p:sp>
    </p:spTree>
    <p:extLst>
      <p:ext uri="{BB962C8B-B14F-4D97-AF65-F5344CB8AC3E}">
        <p14:creationId xmlns:p14="http://schemas.microsoft.com/office/powerpoint/2010/main" val="853407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b="1">
                <a:latin typeface="Barlow"/>
              </a:rPr>
              <a:t>-</a:t>
            </a:r>
            <a:r>
              <a:rPr lang="en-US">
                <a:latin typeface="Barlow"/>
              </a:rPr>
              <a:t>un </a:t>
            </a:r>
            <a:r>
              <a:rPr lang="en-US" err="1">
                <a:latin typeface="Barlow"/>
              </a:rPr>
              <a:t>semnal</a:t>
            </a:r>
            <a:r>
              <a:rPr lang="en-US">
                <a:latin typeface="Barlow"/>
              </a:rPr>
              <a:t> digital care ne </a:t>
            </a:r>
            <a:r>
              <a:rPr lang="en-US" err="1">
                <a:latin typeface="Barlow"/>
              </a:rPr>
              <a:t>permite</a:t>
            </a:r>
            <a:r>
              <a:rPr lang="en-US">
                <a:latin typeface="Barlow"/>
              </a:rPr>
              <a:t> </a:t>
            </a:r>
            <a:r>
              <a:rPr lang="en-US" err="1">
                <a:latin typeface="Barlow"/>
              </a:rPr>
              <a:t>sa</a:t>
            </a:r>
            <a:r>
              <a:rPr lang="en-US">
                <a:latin typeface="Barlow"/>
              </a:rPr>
              <a:t> </a:t>
            </a:r>
            <a:r>
              <a:rPr lang="en-US" err="1">
                <a:latin typeface="Barlow"/>
              </a:rPr>
              <a:t>lucram</a:t>
            </a:r>
            <a:r>
              <a:rPr lang="en-US">
                <a:latin typeface="Barlow"/>
              </a:rPr>
              <a:t> cu </a:t>
            </a:r>
            <a:r>
              <a:rPr lang="en-US" err="1">
                <a:latin typeface="Barlow"/>
              </a:rPr>
              <a:t>dispozitive</a:t>
            </a:r>
            <a:r>
              <a:rPr lang="en-US">
                <a:latin typeface="Barlow"/>
              </a:rPr>
              <a:t> </a:t>
            </a:r>
            <a:r>
              <a:rPr lang="en-US" err="1">
                <a:latin typeface="Barlow"/>
              </a:rPr>
              <a:t>analogice</a:t>
            </a:r>
            <a:endParaRPr lang="en-US">
              <a:latin typeface="Barlow"/>
            </a:endParaRPr>
          </a:p>
          <a:p>
            <a:pPr>
              <a:buNone/>
            </a:pPr>
            <a:r>
              <a:rPr lang="en-US" b="1">
                <a:latin typeface="Barlow"/>
              </a:rPr>
              <a:t>-</a:t>
            </a:r>
            <a:r>
              <a:rPr lang="en-US" err="1">
                <a:latin typeface="Barlow"/>
              </a:rPr>
              <a:t>practic</a:t>
            </a:r>
            <a:r>
              <a:rPr lang="en-US">
                <a:latin typeface="Barlow"/>
              </a:rPr>
              <a:t> se </a:t>
            </a:r>
            <a:r>
              <a:rPr lang="en-US" err="1">
                <a:latin typeface="Barlow"/>
              </a:rPr>
              <a:t>genereaza</a:t>
            </a:r>
            <a:r>
              <a:rPr lang="en-US">
                <a:latin typeface="Barlow"/>
              </a:rPr>
              <a:t> u </a:t>
            </a:r>
            <a:r>
              <a:rPr lang="en-US" err="1">
                <a:latin typeface="Barlow"/>
              </a:rPr>
              <a:t>semnal</a:t>
            </a:r>
            <a:r>
              <a:rPr lang="en-US">
                <a:latin typeface="Barlow"/>
              </a:rPr>
              <a:t> digital care </a:t>
            </a:r>
            <a:r>
              <a:rPr lang="en-US" err="1">
                <a:latin typeface="Barlow"/>
              </a:rPr>
              <a:t>oscileaza</a:t>
            </a:r>
            <a:r>
              <a:rPr lang="en-US">
                <a:latin typeface="Barlow"/>
              </a:rPr>
              <a:t> </a:t>
            </a:r>
            <a:r>
              <a:rPr lang="en-US" err="1">
                <a:latin typeface="Barlow"/>
              </a:rPr>
              <a:t>intre</a:t>
            </a:r>
            <a:r>
              <a:rPr lang="en-US">
                <a:latin typeface="Barlow"/>
              </a:rPr>
              <a:t> 2 </a:t>
            </a:r>
            <a:r>
              <a:rPr lang="en-US" err="1">
                <a:latin typeface="Barlow"/>
              </a:rPr>
              <a:t>niveluri</a:t>
            </a:r>
            <a:r>
              <a:rPr lang="en-US">
                <a:latin typeface="Barlow"/>
              </a:rPr>
              <a:t> (ON/OFF), </a:t>
            </a:r>
            <a:r>
              <a:rPr lang="en-US" err="1">
                <a:latin typeface="Barlow"/>
              </a:rPr>
              <a:t>intr</a:t>
            </a:r>
            <a:r>
              <a:rPr lang="en-US">
                <a:latin typeface="Barlow"/>
              </a:rPr>
              <a:t>-un </a:t>
            </a:r>
            <a:r>
              <a:rPr lang="en-US" err="1">
                <a:latin typeface="Barlow"/>
              </a:rPr>
              <a:t>ciclu</a:t>
            </a:r>
            <a:r>
              <a:rPr lang="en-US">
                <a:latin typeface="Barlow"/>
              </a:rPr>
              <a:t> </a:t>
            </a:r>
            <a:r>
              <a:rPr lang="en-US" err="1">
                <a:latin typeface="Barlow"/>
              </a:rPr>
              <a:t>repetitiv</a:t>
            </a:r>
            <a:r>
              <a:rPr lang="en-US">
                <a:latin typeface="Barlow"/>
              </a:rPr>
              <a:t> </a:t>
            </a:r>
          </a:p>
          <a:p>
            <a:pPr algn="just">
              <a:buNone/>
            </a:pPr>
            <a:r>
              <a:rPr lang="en-US" b="1">
                <a:latin typeface="Barlow"/>
              </a:rPr>
              <a:t>-</a:t>
            </a:r>
            <a:r>
              <a:rPr lang="en-US">
                <a:latin typeface="Barlow"/>
              </a:rPr>
              <a:t> </a:t>
            </a:r>
            <a:r>
              <a:rPr lang="en-US" err="1">
                <a:latin typeface="Barlow"/>
              </a:rPr>
              <a:t>exemple</a:t>
            </a:r>
            <a:r>
              <a:rPr lang="en-US">
                <a:latin typeface="Barlow"/>
              </a:rPr>
              <a:t> </a:t>
            </a:r>
            <a:r>
              <a:rPr lang="en-US" err="1">
                <a:latin typeface="Barlow"/>
              </a:rPr>
              <a:t>unde</a:t>
            </a:r>
            <a:r>
              <a:rPr lang="en-US">
                <a:latin typeface="Barlow"/>
              </a:rPr>
              <a:t> se </a:t>
            </a:r>
            <a:r>
              <a:rPr lang="en-US" err="1">
                <a:latin typeface="Barlow"/>
              </a:rPr>
              <a:t>foloseste</a:t>
            </a:r>
            <a:r>
              <a:rPr lang="en-US">
                <a:latin typeface="Barlow"/>
              </a:rPr>
              <a:t> </a:t>
            </a:r>
            <a:r>
              <a:rPr lang="en-US" err="1">
                <a:latin typeface="Barlow"/>
              </a:rPr>
              <a:t>Pwm</a:t>
            </a:r>
            <a:r>
              <a:rPr lang="en-US">
                <a:latin typeface="Barlow"/>
              </a:rPr>
              <a:t>? </a:t>
            </a:r>
            <a:r>
              <a:rPr lang="en-US" i="1">
                <a:latin typeface="Barlow"/>
              </a:rPr>
              <a:t>Ctrl </a:t>
            </a:r>
            <a:r>
              <a:rPr lang="en-US" i="1" err="1">
                <a:latin typeface="Barlow"/>
              </a:rPr>
              <a:t>viteza</a:t>
            </a:r>
            <a:r>
              <a:rPr lang="en-US" i="1">
                <a:latin typeface="Barlow"/>
              </a:rPr>
              <a:t> </a:t>
            </a:r>
            <a:r>
              <a:rPr lang="en-US" i="1" err="1">
                <a:latin typeface="Barlow"/>
              </a:rPr>
              <a:t>motoare</a:t>
            </a:r>
            <a:r>
              <a:rPr lang="en-US">
                <a:latin typeface="Barlow"/>
              </a:rPr>
              <a:t>, led-</a:t>
            </a:r>
            <a:r>
              <a:rPr lang="en-US" err="1">
                <a:latin typeface="Barlow"/>
              </a:rPr>
              <a:t>uri</a:t>
            </a:r>
            <a:r>
              <a:rPr lang="en-US">
                <a:latin typeface="Barlow"/>
              </a:rPr>
              <a:t>, </a:t>
            </a:r>
            <a:r>
              <a:rPr lang="en-US" err="1">
                <a:latin typeface="Barlow"/>
              </a:rPr>
              <a:t>convertoare</a:t>
            </a:r>
            <a:r>
              <a:rPr lang="en-US">
                <a:latin typeface="Barlow"/>
              </a:rPr>
              <a:t> DC-DC: PWM </a:t>
            </a:r>
            <a:r>
              <a:rPr lang="en-US" err="1">
                <a:latin typeface="Barlow"/>
              </a:rPr>
              <a:t>este</a:t>
            </a:r>
            <a:r>
              <a:rPr lang="en-US">
                <a:latin typeface="Barlow"/>
              </a:rPr>
              <a:t> </a:t>
            </a:r>
            <a:r>
              <a:rPr lang="en-US" err="1">
                <a:latin typeface="Barlow"/>
              </a:rPr>
              <a:t>utilizat</a:t>
            </a:r>
            <a:r>
              <a:rPr lang="en-US">
                <a:latin typeface="Barlow"/>
              </a:rPr>
              <a:t> </a:t>
            </a:r>
            <a:r>
              <a:rPr lang="en-US" err="1">
                <a:latin typeface="Barlow"/>
              </a:rPr>
              <a:t>în</a:t>
            </a:r>
            <a:r>
              <a:rPr lang="en-US">
                <a:latin typeface="Barlow"/>
              </a:rPr>
              <a:t> </a:t>
            </a:r>
            <a:r>
              <a:rPr lang="en-US" err="1">
                <a:latin typeface="Barlow"/>
              </a:rPr>
              <a:t>convertoarele</a:t>
            </a:r>
            <a:r>
              <a:rPr lang="en-US">
                <a:latin typeface="Barlow"/>
              </a:rPr>
              <a:t> de </a:t>
            </a:r>
            <a:r>
              <a:rPr lang="en-US" err="1">
                <a:latin typeface="Barlow"/>
              </a:rPr>
              <a:t>tensiune</a:t>
            </a:r>
            <a:r>
              <a:rPr lang="en-US">
                <a:latin typeface="Barlow"/>
              </a:rPr>
              <a:t> </a:t>
            </a:r>
            <a:r>
              <a:rPr lang="en-US" err="1">
                <a:latin typeface="Barlow"/>
              </a:rPr>
              <a:t>pentru</a:t>
            </a:r>
            <a:r>
              <a:rPr lang="en-US">
                <a:latin typeface="Barlow"/>
              </a:rPr>
              <a:t> a </a:t>
            </a:r>
            <a:r>
              <a:rPr lang="en-US" err="1">
                <a:latin typeface="Barlow"/>
              </a:rPr>
              <a:t>transforma</a:t>
            </a:r>
            <a:r>
              <a:rPr lang="en-US">
                <a:latin typeface="Barlow"/>
              </a:rPr>
              <a:t> o </a:t>
            </a:r>
            <a:r>
              <a:rPr lang="en-US" err="1">
                <a:latin typeface="Barlow"/>
              </a:rPr>
              <a:t>tensiune</a:t>
            </a:r>
            <a:r>
              <a:rPr lang="en-US">
                <a:latin typeface="Barlow"/>
              </a:rPr>
              <a:t> DC la o </a:t>
            </a:r>
            <a:r>
              <a:rPr lang="en-US" err="1">
                <a:latin typeface="Barlow"/>
              </a:rPr>
              <a:t>altă</a:t>
            </a:r>
            <a:r>
              <a:rPr lang="en-US">
                <a:latin typeface="Barlow"/>
              </a:rPr>
              <a:t> </a:t>
            </a:r>
            <a:r>
              <a:rPr lang="en-US" err="1">
                <a:latin typeface="Barlow"/>
              </a:rPr>
              <a:t>valoare</a:t>
            </a:r>
            <a:r>
              <a:rPr lang="en-US">
                <a:latin typeface="Barlow"/>
              </a:rPr>
              <a:t> (de </a:t>
            </a:r>
            <a:r>
              <a:rPr lang="en-US" err="1">
                <a:latin typeface="Barlow"/>
              </a:rPr>
              <a:t>exemplu</a:t>
            </a:r>
            <a:r>
              <a:rPr lang="en-US">
                <a:latin typeface="Barlow"/>
              </a:rPr>
              <a:t>, </a:t>
            </a:r>
            <a:r>
              <a:rPr lang="en-US" err="1">
                <a:latin typeface="Barlow"/>
              </a:rPr>
              <a:t>convertoare</a:t>
            </a:r>
            <a:r>
              <a:rPr lang="en-US">
                <a:latin typeface="Barlow"/>
              </a:rPr>
              <a:t> buck, boost </a:t>
            </a:r>
            <a:r>
              <a:rPr lang="en-US" err="1">
                <a:latin typeface="Barlow"/>
              </a:rPr>
              <a:t>sau</a:t>
            </a:r>
            <a:r>
              <a:rPr lang="en-US">
                <a:latin typeface="Barlow"/>
              </a:rPr>
              <a:t> buck-boost). </a:t>
            </a:r>
            <a:r>
              <a:rPr lang="en-US" err="1">
                <a:latin typeface="Barlow"/>
              </a:rPr>
              <a:t>Aceasta</a:t>
            </a:r>
            <a:r>
              <a:rPr lang="en-US">
                <a:latin typeface="Barlow"/>
              </a:rPr>
              <a:t> </a:t>
            </a:r>
            <a:r>
              <a:rPr lang="en-US" err="1">
                <a:latin typeface="Barlow"/>
              </a:rPr>
              <a:t>este</a:t>
            </a:r>
            <a:r>
              <a:rPr lang="en-US">
                <a:latin typeface="Barlow"/>
              </a:rPr>
              <a:t> </a:t>
            </a:r>
            <a:r>
              <a:rPr lang="en-US" err="1">
                <a:latin typeface="Barlow"/>
              </a:rPr>
              <a:t>esențială</a:t>
            </a:r>
            <a:r>
              <a:rPr lang="en-US">
                <a:latin typeface="Barlow"/>
              </a:rPr>
              <a:t> </a:t>
            </a:r>
            <a:r>
              <a:rPr lang="en-US" err="1">
                <a:latin typeface="Barlow"/>
              </a:rPr>
              <a:t>în</a:t>
            </a:r>
            <a:r>
              <a:rPr lang="en-US">
                <a:latin typeface="Barlow"/>
              </a:rPr>
              <a:t> </a:t>
            </a:r>
            <a:r>
              <a:rPr lang="en-US" err="1">
                <a:latin typeface="Barlow"/>
              </a:rPr>
              <a:t>dispozitive</a:t>
            </a:r>
            <a:r>
              <a:rPr lang="en-US">
                <a:latin typeface="Barlow"/>
              </a:rPr>
              <a:t> </a:t>
            </a:r>
            <a:r>
              <a:rPr lang="en-US" err="1">
                <a:latin typeface="Barlow"/>
              </a:rPr>
              <a:t>electronice</a:t>
            </a:r>
            <a:r>
              <a:rPr lang="en-US">
                <a:latin typeface="Barlow"/>
              </a:rPr>
              <a:t> </a:t>
            </a:r>
            <a:r>
              <a:rPr lang="en-US" err="1">
                <a:latin typeface="Barlow"/>
              </a:rPr>
              <a:t>alimentate</a:t>
            </a:r>
            <a:r>
              <a:rPr lang="en-US">
                <a:latin typeface="Barlow"/>
              </a:rPr>
              <a:t> de la </a:t>
            </a:r>
            <a:r>
              <a:rPr lang="en-US" err="1">
                <a:latin typeface="Barlow"/>
              </a:rPr>
              <a:t>baterie</a:t>
            </a:r>
            <a:r>
              <a:rPr lang="en-US">
                <a:latin typeface="Barlow"/>
              </a:rPr>
              <a:t> </a:t>
            </a:r>
            <a:r>
              <a:rPr lang="en-US" err="1">
                <a:latin typeface="Barlow"/>
              </a:rPr>
              <a:t>pentru</a:t>
            </a:r>
            <a:r>
              <a:rPr lang="en-US">
                <a:latin typeface="Barlow"/>
              </a:rPr>
              <a:t> a </a:t>
            </a:r>
            <a:r>
              <a:rPr lang="en-US" err="1">
                <a:latin typeface="Barlow"/>
              </a:rPr>
              <a:t>eficientiza</a:t>
            </a:r>
            <a:r>
              <a:rPr lang="en-US">
                <a:latin typeface="Barlow"/>
              </a:rPr>
              <a:t> </a:t>
            </a:r>
            <a:r>
              <a:rPr lang="en-US" err="1">
                <a:latin typeface="Barlow"/>
              </a:rPr>
              <a:t>consumul</a:t>
            </a:r>
            <a:endParaRPr lang="en-US">
              <a:latin typeface="Barlow"/>
            </a:endParaRPr>
          </a:p>
          <a:p>
            <a:pPr>
              <a:buNone/>
            </a:pPr>
            <a:endParaRPr lang="en-US">
              <a:latin typeface="Barlow"/>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26</a:t>
            </a:fld>
            <a:endParaRPr lang="en-US"/>
          </a:p>
        </p:txBody>
      </p:sp>
    </p:spTree>
    <p:extLst>
      <p:ext uri="{BB962C8B-B14F-4D97-AF65-F5344CB8AC3E}">
        <p14:creationId xmlns:p14="http://schemas.microsoft.com/office/powerpoint/2010/main" val="4119785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b="1">
                <a:latin typeface="Barlow"/>
              </a:rPr>
              <a:t>-</a:t>
            </a:r>
            <a:r>
              <a:rPr lang="en-US">
                <a:latin typeface="Barlow"/>
              </a:rPr>
              <a:t> </a:t>
            </a:r>
            <a:r>
              <a:rPr lang="en-US" err="1">
                <a:latin typeface="Barlow"/>
              </a:rPr>
              <a:t>suma</a:t>
            </a:r>
            <a:r>
              <a:rPr lang="en-US">
                <a:latin typeface="Barlow"/>
              </a:rPr>
              <a:t> </a:t>
            </a:r>
            <a:r>
              <a:rPr lang="en-US" err="1">
                <a:latin typeface="Barlow"/>
              </a:rPr>
              <a:t>dintre</a:t>
            </a:r>
            <a:r>
              <a:rPr lang="en-US">
                <a:latin typeface="Barlow"/>
              </a:rPr>
              <a:t> </a:t>
            </a:r>
            <a:r>
              <a:rPr lang="en-US" err="1">
                <a:latin typeface="Barlow"/>
              </a:rPr>
              <a:t>timpul</a:t>
            </a:r>
            <a:r>
              <a:rPr lang="en-US">
                <a:latin typeface="Barlow"/>
              </a:rPr>
              <a:t> de on +off = </a:t>
            </a:r>
            <a:r>
              <a:rPr lang="en-US" err="1">
                <a:latin typeface="Barlow"/>
              </a:rPr>
              <a:t>perioada</a:t>
            </a:r>
          </a:p>
          <a:p>
            <a:pPr>
              <a:buNone/>
            </a:pPr>
            <a:endParaRPr lang="en-US">
              <a:latin typeface="Barlow"/>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27</a:t>
            </a:fld>
            <a:endParaRPr lang="en-US"/>
          </a:p>
        </p:txBody>
      </p:sp>
    </p:spTree>
    <p:extLst>
      <p:ext uri="{BB962C8B-B14F-4D97-AF65-F5344CB8AC3E}">
        <p14:creationId xmlns:p14="http://schemas.microsoft.com/office/powerpoint/2010/main" val="501459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None/>
            </a:pPr>
            <a:r>
              <a:rPr lang="en-US">
                <a:latin typeface="Barlow"/>
              </a:rPr>
              <a:t>stie </a:t>
            </a:r>
            <a:r>
              <a:rPr lang="en-US" err="1">
                <a:latin typeface="Barlow"/>
              </a:rPr>
              <a:t>cineva</a:t>
            </a:r>
            <a:r>
              <a:rPr lang="en-US">
                <a:latin typeface="Barlow"/>
              </a:rPr>
              <a:t> </a:t>
            </a:r>
            <a:r>
              <a:rPr lang="en-US" err="1">
                <a:latin typeface="Barlow"/>
              </a:rPr>
              <a:t>sa</a:t>
            </a:r>
            <a:r>
              <a:rPr lang="en-US">
                <a:latin typeface="Barlow"/>
              </a:rPr>
              <a:t>-mi explice ce e duty cycle-ul?</a:t>
            </a:r>
          </a:p>
          <a:p>
            <a:pPr>
              <a:buNone/>
            </a:pPr>
            <a:r>
              <a:rPr lang="en-US">
                <a:latin typeface="Barlow"/>
              </a:rPr>
              <a:t>- am </a:t>
            </a:r>
            <a:r>
              <a:rPr lang="en-US" err="1">
                <a:latin typeface="Barlow"/>
              </a:rPr>
              <a:t>vorbit</a:t>
            </a:r>
            <a:r>
              <a:rPr lang="en-US">
                <a:latin typeface="Barlow"/>
              </a:rPr>
              <a:t> de </a:t>
            </a:r>
            <a:r>
              <a:rPr lang="en-US" err="1">
                <a:latin typeface="Barlow"/>
              </a:rPr>
              <a:t>timpii</a:t>
            </a:r>
            <a:r>
              <a:rPr lang="en-US">
                <a:latin typeface="Barlow"/>
              </a:rPr>
              <a:t> de on </a:t>
            </a:r>
            <a:r>
              <a:rPr lang="en-US" err="1">
                <a:latin typeface="Barlow"/>
              </a:rPr>
              <a:t>si</a:t>
            </a:r>
            <a:r>
              <a:rPr lang="en-US">
                <a:latin typeface="Barlow"/>
              </a:rPr>
              <a:t> off care </a:t>
            </a:r>
            <a:r>
              <a:rPr lang="en-US" err="1">
                <a:latin typeface="Barlow"/>
              </a:rPr>
              <a:t>adunati</a:t>
            </a:r>
            <a:r>
              <a:rPr lang="en-US">
                <a:latin typeface="Barlow"/>
              </a:rPr>
              <a:t> ne </a:t>
            </a:r>
            <a:r>
              <a:rPr lang="en-US" err="1">
                <a:latin typeface="Barlow"/>
              </a:rPr>
              <a:t>dau</a:t>
            </a:r>
            <a:r>
              <a:rPr lang="en-US">
                <a:latin typeface="Barlow"/>
              </a:rPr>
              <a:t> o </a:t>
            </a:r>
            <a:r>
              <a:rPr lang="en-US" err="1">
                <a:latin typeface="Barlow"/>
              </a:rPr>
              <a:t>perioada</a:t>
            </a:r>
            <a:r>
              <a:rPr lang="en-US">
                <a:latin typeface="Barlow"/>
              </a:rPr>
              <a:t> -&gt; </a:t>
            </a:r>
            <a:r>
              <a:rPr lang="en-US" err="1">
                <a:latin typeface="Barlow"/>
              </a:rPr>
              <a:t>raportul</a:t>
            </a:r>
            <a:r>
              <a:rPr lang="en-US">
                <a:latin typeface="Barlow"/>
              </a:rPr>
              <a:t> </a:t>
            </a:r>
            <a:r>
              <a:rPr lang="en-US" err="1">
                <a:latin typeface="Barlow"/>
              </a:rPr>
              <a:t>dintre</a:t>
            </a:r>
            <a:r>
              <a:rPr lang="en-US">
                <a:latin typeface="Barlow"/>
              </a:rPr>
              <a:t> </a:t>
            </a:r>
            <a:r>
              <a:rPr lang="en-US" err="1">
                <a:latin typeface="Barlow"/>
              </a:rPr>
              <a:t>durata</a:t>
            </a:r>
            <a:r>
              <a:rPr lang="en-US">
                <a:latin typeface="Barlow"/>
              </a:rPr>
              <a:t> in care </a:t>
            </a:r>
            <a:r>
              <a:rPr lang="en-US" err="1">
                <a:latin typeface="Barlow"/>
              </a:rPr>
              <a:t>semnalul</a:t>
            </a:r>
            <a:r>
              <a:rPr lang="en-US">
                <a:latin typeface="Barlow"/>
              </a:rPr>
              <a:t> e on </a:t>
            </a:r>
            <a:r>
              <a:rPr lang="en-US" err="1">
                <a:latin typeface="Barlow"/>
              </a:rPr>
              <a:t>si</a:t>
            </a:r>
            <a:r>
              <a:rPr lang="en-US">
                <a:latin typeface="Barlow"/>
              </a:rPr>
              <a:t> </a:t>
            </a:r>
            <a:r>
              <a:rPr lang="en-US" err="1">
                <a:latin typeface="Barlow"/>
              </a:rPr>
              <a:t>durata</a:t>
            </a:r>
            <a:r>
              <a:rPr lang="en-US">
                <a:latin typeface="Barlow"/>
              </a:rPr>
              <a:t> </a:t>
            </a:r>
            <a:r>
              <a:rPr lang="en-US" err="1">
                <a:latin typeface="Barlow"/>
              </a:rPr>
              <a:t>totala</a:t>
            </a:r>
            <a:r>
              <a:rPr lang="en-US">
                <a:latin typeface="Barlow"/>
              </a:rPr>
              <a:t> a </a:t>
            </a:r>
            <a:r>
              <a:rPr lang="en-US" err="1">
                <a:latin typeface="Barlow"/>
              </a:rPr>
              <a:t>ciclului</a:t>
            </a:r>
            <a:r>
              <a:rPr lang="en-US">
                <a:latin typeface="Barlow"/>
              </a:rPr>
              <a:t>. Duty cycle 75%? 75on, 25off</a:t>
            </a:r>
          </a:p>
          <a:p>
            <a:pPr>
              <a:buNone/>
            </a:pP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28</a:t>
            </a:fld>
            <a:endParaRPr lang="en-US"/>
          </a:p>
        </p:txBody>
      </p:sp>
    </p:spTree>
    <p:extLst>
      <p:ext uri="{BB962C8B-B14F-4D97-AF65-F5344CB8AC3E}">
        <p14:creationId xmlns:p14="http://schemas.microsoft.com/office/powerpoint/2010/main" val="1123842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285750" indent="-285750">
              <a:buFont typeface="Arial"/>
              <a:buChar char="•"/>
            </a:pPr>
            <a:r>
              <a:rPr lang="en-US"/>
              <a:t>Un controller in bucla inchisa, monitorizeaza eroarea si pe baza ei calculeaza niste termeni P,I,D. Contoller-ul aduna aceste valori si ofera valoarea de output.</a:t>
            </a:r>
          </a:p>
          <a:p>
            <a:pPr>
              <a:buNone/>
            </a:pP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29</a:t>
            </a:fld>
            <a:endParaRPr lang="en-US"/>
          </a:p>
        </p:txBody>
      </p:sp>
    </p:spTree>
    <p:extLst>
      <p:ext uri="{BB962C8B-B14F-4D97-AF65-F5344CB8AC3E}">
        <p14:creationId xmlns:p14="http://schemas.microsoft.com/office/powerpoint/2010/main" val="4035867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a:buClr>
                <a:srgbClr val="0067B9"/>
              </a:buClr>
              <a:buFont typeface="Wingdings 3"/>
              <a:buChar char="u"/>
            </a:pPr>
            <a:r>
              <a:rPr lang="en-US" b="1">
                <a:latin typeface="Barlow"/>
              </a:rPr>
              <a:t>P: </a:t>
            </a:r>
            <a:r>
              <a:rPr lang="en-US" err="1">
                <a:latin typeface="Barlow"/>
              </a:rPr>
              <a:t>termenul</a:t>
            </a:r>
            <a:r>
              <a:rPr lang="en-US">
                <a:latin typeface="Barlow"/>
              </a:rPr>
              <a:t> </a:t>
            </a:r>
            <a:r>
              <a:rPr lang="en-US" err="1">
                <a:latin typeface="Barlow"/>
              </a:rPr>
              <a:t>asta</a:t>
            </a:r>
            <a:r>
              <a:rPr lang="en-US">
                <a:latin typeface="Barlow"/>
              </a:rPr>
              <a:t> e direct </a:t>
            </a:r>
            <a:r>
              <a:rPr lang="en-US" err="1">
                <a:latin typeface="Barlow"/>
              </a:rPr>
              <a:t>propr</a:t>
            </a:r>
            <a:r>
              <a:rPr lang="en-US">
                <a:latin typeface="Barlow"/>
              </a:rPr>
              <a:t> cu </a:t>
            </a:r>
            <a:r>
              <a:rPr lang="en-US" err="1">
                <a:latin typeface="Barlow"/>
              </a:rPr>
              <a:t>eroare</a:t>
            </a:r>
            <a:r>
              <a:rPr lang="en-US" b="1" err="1">
                <a:latin typeface="Barlow"/>
              </a:rPr>
              <a:t>P</a:t>
            </a:r>
            <a:r>
              <a:rPr lang="en-US" b="1">
                <a:latin typeface="Barlow"/>
              </a:rPr>
              <a:t> </a:t>
            </a:r>
            <a:r>
              <a:rPr lang="en-US" b="1" err="1">
                <a:latin typeface="Barlow"/>
              </a:rPr>
              <a:t>roportional</a:t>
            </a:r>
            <a:r>
              <a:rPr lang="en-US" b="1">
                <a:latin typeface="Barlow"/>
              </a:rPr>
              <a:t> Gain (</a:t>
            </a:r>
            <a:r>
              <a:rPr lang="en-US" b="1" err="1">
                <a:latin typeface="Barlow"/>
              </a:rPr>
              <a:t>Kp</a:t>
            </a:r>
            <a:r>
              <a:rPr lang="en-US" b="1">
                <a:latin typeface="Barlow"/>
              </a:rPr>
              <a:t>):</a:t>
            </a:r>
            <a:r>
              <a:rPr lang="en-US">
                <a:latin typeface="Barlow"/>
              </a:rPr>
              <a:t> This parameter determines the proportion of the error signal contributing to the controller output. A higher </a:t>
            </a:r>
            <a:r>
              <a:rPr lang="en-US" b="1" err="1">
                <a:latin typeface="Barlow"/>
              </a:rPr>
              <a:t>Kp</a:t>
            </a:r>
            <a:r>
              <a:rPr lang="en-US" b="1">
                <a:latin typeface="Barlow"/>
              </a:rPr>
              <a:t> </a:t>
            </a:r>
            <a:r>
              <a:rPr lang="en-US">
                <a:latin typeface="Barlow"/>
              </a:rPr>
              <a:t>value results in a stronger response to the current error. Too high a </a:t>
            </a:r>
            <a:r>
              <a:rPr lang="en-US" b="1" err="1">
                <a:latin typeface="Barlow"/>
              </a:rPr>
              <a:t>Kp</a:t>
            </a:r>
            <a:r>
              <a:rPr lang="en-US" b="1">
                <a:latin typeface="Barlow"/>
              </a:rPr>
              <a:t> </a:t>
            </a:r>
            <a:r>
              <a:rPr lang="en-US">
                <a:latin typeface="Barlow"/>
              </a:rPr>
              <a:t>can lead to oscillations or instability, while too low a value can result in a sluggish response. </a:t>
            </a:r>
          </a:p>
          <a:p>
            <a:pPr>
              <a:buClr>
                <a:srgbClr val="0067B9"/>
              </a:buClr>
              <a:buFont typeface="Wingdings 3"/>
              <a:buChar char="u"/>
            </a:pPr>
            <a:r>
              <a:rPr lang="en-US" b="1">
                <a:latin typeface="Barlow"/>
              </a:rPr>
              <a:t>I: </a:t>
            </a:r>
            <a:r>
              <a:rPr lang="en-US" err="1">
                <a:latin typeface="Barlow"/>
              </a:rPr>
              <a:t>calculează</a:t>
            </a:r>
            <a:r>
              <a:rPr lang="en-US">
                <a:latin typeface="Barlow"/>
              </a:rPr>
              <a:t> </a:t>
            </a:r>
            <a:r>
              <a:rPr lang="en-US" err="1">
                <a:latin typeface="Barlow"/>
              </a:rPr>
              <a:t>suma</a:t>
            </a:r>
            <a:r>
              <a:rPr lang="en-US">
                <a:latin typeface="Barlow"/>
              </a:rPr>
              <a:t> </a:t>
            </a:r>
            <a:r>
              <a:rPr lang="en-US" err="1">
                <a:latin typeface="Barlow"/>
              </a:rPr>
              <a:t>erorilor</a:t>
            </a:r>
            <a:r>
              <a:rPr lang="en-US">
                <a:latin typeface="Barlow"/>
              </a:rPr>
              <a:t> </a:t>
            </a:r>
            <a:r>
              <a:rPr lang="en-US" err="1">
                <a:latin typeface="Barlow"/>
              </a:rPr>
              <a:t>acumulate</a:t>
            </a:r>
            <a:r>
              <a:rPr lang="en-US">
                <a:latin typeface="Barlow"/>
              </a:rPr>
              <a:t> de-a </a:t>
            </a:r>
            <a:r>
              <a:rPr lang="en-US" err="1">
                <a:latin typeface="Barlow"/>
              </a:rPr>
              <a:t>lungul</a:t>
            </a:r>
            <a:r>
              <a:rPr lang="en-US">
                <a:latin typeface="Barlow"/>
              </a:rPr>
              <a:t> </a:t>
            </a:r>
            <a:r>
              <a:rPr lang="en-US" err="1">
                <a:latin typeface="Barlow"/>
              </a:rPr>
              <a:t>timpului</a:t>
            </a:r>
            <a:r>
              <a:rPr lang="en-US">
                <a:latin typeface="Barlow"/>
              </a:rPr>
              <a:t>, </a:t>
            </a:r>
            <a:r>
              <a:rPr lang="en-US" err="1">
                <a:latin typeface="Barlow"/>
              </a:rPr>
              <a:t>fiind</a:t>
            </a:r>
            <a:r>
              <a:rPr lang="en-US">
                <a:latin typeface="Barlow"/>
              </a:rPr>
              <a:t> </a:t>
            </a:r>
            <a:r>
              <a:rPr lang="en-US" err="1">
                <a:latin typeface="Barlow"/>
              </a:rPr>
              <a:t>responsabilă</a:t>
            </a:r>
            <a:r>
              <a:rPr lang="en-US">
                <a:latin typeface="Barlow"/>
              </a:rPr>
              <a:t> </a:t>
            </a:r>
            <a:r>
              <a:rPr lang="en-US" err="1">
                <a:latin typeface="Barlow"/>
              </a:rPr>
              <a:t>pentru</a:t>
            </a:r>
            <a:r>
              <a:rPr lang="en-US">
                <a:latin typeface="Barlow"/>
              </a:rPr>
              <a:t> </a:t>
            </a:r>
            <a:r>
              <a:rPr lang="en-US" err="1">
                <a:latin typeface="Barlow"/>
              </a:rPr>
              <a:t>eliminarea</a:t>
            </a:r>
            <a:r>
              <a:rPr lang="en-US">
                <a:latin typeface="Barlow"/>
              </a:rPr>
              <a:t> </a:t>
            </a:r>
            <a:r>
              <a:rPr lang="en-US" err="1">
                <a:latin typeface="Barlow"/>
              </a:rPr>
              <a:t>erorii</a:t>
            </a:r>
            <a:r>
              <a:rPr lang="en-US">
                <a:latin typeface="Barlow"/>
              </a:rPr>
              <a:t> statice (offset) </a:t>
            </a:r>
            <a:r>
              <a:rPr lang="en-US" err="1">
                <a:latin typeface="Barlow"/>
              </a:rPr>
              <a:t>și</a:t>
            </a:r>
            <a:r>
              <a:rPr lang="en-US">
                <a:latin typeface="Barlow"/>
              </a:rPr>
              <a:t> </a:t>
            </a:r>
            <a:r>
              <a:rPr lang="en-US" err="1">
                <a:latin typeface="Barlow"/>
              </a:rPr>
              <a:t>îmbunătățirea</a:t>
            </a:r>
            <a:r>
              <a:rPr lang="en-US">
                <a:latin typeface="Barlow"/>
              </a:rPr>
              <a:t> </a:t>
            </a:r>
            <a:r>
              <a:rPr lang="en-US" err="1">
                <a:latin typeface="Barlow"/>
              </a:rPr>
              <a:t>acurateței</a:t>
            </a:r>
            <a:r>
              <a:rPr lang="en-US">
                <a:latin typeface="Barlow"/>
              </a:rPr>
              <a:t> pe termen lung a </a:t>
            </a:r>
            <a:r>
              <a:rPr lang="en-US" err="1">
                <a:latin typeface="Barlow"/>
              </a:rPr>
              <a:t>sistemului</a:t>
            </a:r>
            <a:r>
              <a:rPr lang="en-US">
                <a:latin typeface="Barlow"/>
              </a:rPr>
              <a:t>. </a:t>
            </a:r>
            <a:r>
              <a:rPr lang="en-US" b="1">
                <a:latin typeface="Barlow"/>
              </a:rPr>
              <a:t>Integral Gain (Ki):</a:t>
            </a:r>
            <a:r>
              <a:rPr lang="en-US">
                <a:latin typeface="Barlow"/>
              </a:rPr>
              <a:t> The integral term considers the accumulation of past errors and amplifies them over time. It helps eliminate steady-state error by continuously adjusting the control signal. A higher </a:t>
            </a:r>
            <a:r>
              <a:rPr lang="en-US" b="1">
                <a:latin typeface="Barlow"/>
              </a:rPr>
              <a:t>Ki</a:t>
            </a:r>
            <a:r>
              <a:rPr lang="en-US">
                <a:latin typeface="Barlow"/>
              </a:rPr>
              <a:t> value helps reduce steady-state error but can lead to overshoot or instability if set too high. </a:t>
            </a:r>
          </a:p>
          <a:p>
            <a:pPr>
              <a:buClr>
                <a:srgbClr val="0067B9"/>
              </a:buClr>
              <a:buFont typeface="Wingdings 3"/>
              <a:buChar char="u"/>
            </a:pPr>
            <a:r>
              <a:rPr lang="en-US" b="1">
                <a:latin typeface="Barlow"/>
              </a:rPr>
              <a:t>D: </a:t>
            </a:r>
            <a:r>
              <a:rPr lang="en-US" err="1">
                <a:latin typeface="Barlow"/>
              </a:rPr>
              <a:t>responsabilă</a:t>
            </a:r>
            <a:r>
              <a:rPr lang="en-US">
                <a:latin typeface="Barlow"/>
              </a:rPr>
              <a:t> </a:t>
            </a:r>
            <a:r>
              <a:rPr lang="en-US" err="1">
                <a:latin typeface="Barlow"/>
              </a:rPr>
              <a:t>pentru</a:t>
            </a:r>
            <a:r>
              <a:rPr lang="en-US">
                <a:latin typeface="Barlow"/>
              </a:rPr>
              <a:t> a </a:t>
            </a:r>
            <a:r>
              <a:rPr lang="en-US" err="1">
                <a:latin typeface="Barlow"/>
              </a:rPr>
              <a:t>prezice</a:t>
            </a:r>
            <a:r>
              <a:rPr lang="en-US">
                <a:latin typeface="Barlow"/>
              </a:rPr>
              <a:t> </a:t>
            </a:r>
            <a:r>
              <a:rPr lang="en-US" err="1">
                <a:latin typeface="Barlow"/>
              </a:rPr>
              <a:t>tendința</a:t>
            </a:r>
            <a:r>
              <a:rPr lang="en-US">
                <a:latin typeface="Barlow"/>
              </a:rPr>
              <a:t> </a:t>
            </a:r>
            <a:r>
              <a:rPr lang="en-US" err="1">
                <a:latin typeface="Barlow"/>
              </a:rPr>
              <a:t>viitoare</a:t>
            </a:r>
            <a:r>
              <a:rPr lang="en-US">
                <a:latin typeface="Barlow"/>
              </a:rPr>
              <a:t> a </a:t>
            </a:r>
            <a:r>
              <a:rPr lang="en-US" err="1">
                <a:latin typeface="Barlow"/>
              </a:rPr>
              <a:t>erorii</a:t>
            </a:r>
            <a:r>
              <a:rPr lang="en-US">
                <a:latin typeface="Barlow"/>
              </a:rPr>
              <a:t>, </a:t>
            </a:r>
            <a:r>
              <a:rPr lang="en-US" err="1">
                <a:latin typeface="Barlow"/>
              </a:rPr>
              <a:t>adică</a:t>
            </a:r>
            <a:r>
              <a:rPr lang="en-US">
                <a:latin typeface="Barlow"/>
              </a:rPr>
              <a:t> </a:t>
            </a:r>
            <a:r>
              <a:rPr lang="en-US" err="1">
                <a:latin typeface="Barlow"/>
              </a:rPr>
              <a:t>cât</a:t>
            </a:r>
            <a:r>
              <a:rPr lang="en-US">
                <a:latin typeface="Barlow"/>
              </a:rPr>
              <a:t> de </a:t>
            </a:r>
            <a:r>
              <a:rPr lang="en-US" err="1">
                <a:latin typeface="Barlow"/>
              </a:rPr>
              <a:t>repede</a:t>
            </a:r>
            <a:r>
              <a:rPr lang="en-US">
                <a:latin typeface="Barlow"/>
              </a:rPr>
              <a:t> </a:t>
            </a:r>
            <a:r>
              <a:rPr lang="en-US" err="1">
                <a:latin typeface="Barlow"/>
              </a:rPr>
              <a:t>și</a:t>
            </a:r>
            <a:r>
              <a:rPr lang="en-US">
                <a:latin typeface="Barlow"/>
              </a:rPr>
              <a:t> </a:t>
            </a:r>
            <a:r>
              <a:rPr lang="en-US" err="1">
                <a:latin typeface="Barlow"/>
              </a:rPr>
              <a:t>în</a:t>
            </a:r>
            <a:r>
              <a:rPr lang="en-US">
                <a:latin typeface="Barlow"/>
              </a:rPr>
              <a:t> </a:t>
            </a:r>
            <a:r>
              <a:rPr lang="en-US" err="1">
                <a:latin typeface="Barlow"/>
              </a:rPr>
              <a:t>ce</a:t>
            </a:r>
            <a:r>
              <a:rPr lang="en-US">
                <a:latin typeface="Barlow"/>
              </a:rPr>
              <a:t> </a:t>
            </a:r>
            <a:r>
              <a:rPr lang="en-US" err="1">
                <a:latin typeface="Barlow"/>
              </a:rPr>
              <a:t>direcție</a:t>
            </a:r>
            <a:r>
              <a:rPr lang="en-US">
                <a:latin typeface="Barlow"/>
              </a:rPr>
              <a:t> se </a:t>
            </a:r>
            <a:r>
              <a:rPr lang="en-US" err="1">
                <a:latin typeface="Barlow"/>
              </a:rPr>
              <a:t>schimbă</a:t>
            </a:r>
            <a:r>
              <a:rPr lang="en-US">
                <a:latin typeface="Barlow"/>
              </a:rPr>
              <a:t> </a:t>
            </a:r>
            <a:r>
              <a:rPr lang="en-US" err="1">
                <a:latin typeface="Barlow"/>
              </a:rPr>
              <a:t>eroarea</a:t>
            </a:r>
            <a:r>
              <a:rPr lang="en-US">
                <a:latin typeface="Barlow"/>
              </a:rPr>
              <a:t>. </a:t>
            </a:r>
            <a:r>
              <a:rPr lang="en-US" err="1">
                <a:latin typeface="Barlow"/>
              </a:rPr>
              <a:t>este</a:t>
            </a:r>
            <a:r>
              <a:rPr lang="en-US">
                <a:latin typeface="Barlow"/>
              </a:rPr>
              <a:t> </a:t>
            </a:r>
            <a:r>
              <a:rPr lang="en-US" err="1">
                <a:latin typeface="Barlow"/>
              </a:rPr>
              <a:t>proporțional</a:t>
            </a:r>
            <a:r>
              <a:rPr lang="en-US">
                <a:latin typeface="Barlow"/>
              </a:rPr>
              <a:t> cu </a:t>
            </a:r>
            <a:r>
              <a:rPr lang="en-US" b="1">
                <a:latin typeface="Barlow"/>
              </a:rPr>
              <a:t>rata de </a:t>
            </a:r>
            <a:r>
              <a:rPr lang="en-US" b="1" err="1">
                <a:latin typeface="Barlow"/>
              </a:rPr>
              <a:t>schimbare</a:t>
            </a:r>
            <a:r>
              <a:rPr lang="en-US" b="1">
                <a:latin typeface="Barlow"/>
              </a:rPr>
              <a:t> a </a:t>
            </a:r>
            <a:r>
              <a:rPr lang="en-US" b="1" err="1">
                <a:latin typeface="Barlow"/>
              </a:rPr>
              <a:t>erorii</a:t>
            </a:r>
            <a:r>
              <a:rPr lang="en-US">
                <a:latin typeface="Barlow"/>
              </a:rPr>
              <a:t> </a:t>
            </a:r>
            <a:r>
              <a:rPr lang="en-US" err="1">
                <a:latin typeface="Barlow"/>
              </a:rPr>
              <a:t>în</a:t>
            </a:r>
            <a:r>
              <a:rPr lang="en-US">
                <a:latin typeface="Barlow"/>
              </a:rPr>
              <a:t> </a:t>
            </a:r>
            <a:r>
              <a:rPr lang="en-US" err="1">
                <a:latin typeface="Barlow"/>
              </a:rPr>
              <a:t>timp</a:t>
            </a:r>
            <a:r>
              <a:rPr lang="en-US">
                <a:latin typeface="Barlow"/>
              </a:rPr>
              <a:t>, </a:t>
            </a:r>
            <a:r>
              <a:rPr lang="en-US" err="1">
                <a:latin typeface="Barlow"/>
              </a:rPr>
              <a:t>adică</a:t>
            </a:r>
            <a:r>
              <a:rPr lang="en-US">
                <a:latin typeface="Barlow"/>
              </a:rPr>
              <a:t> </a:t>
            </a:r>
            <a:r>
              <a:rPr lang="en-US" err="1">
                <a:latin typeface="Barlow"/>
              </a:rPr>
              <a:t>cât</a:t>
            </a:r>
            <a:r>
              <a:rPr lang="en-US">
                <a:latin typeface="Barlow"/>
              </a:rPr>
              <a:t> de rapid </a:t>
            </a:r>
            <a:r>
              <a:rPr lang="en-US" err="1">
                <a:latin typeface="Barlow"/>
              </a:rPr>
              <a:t>crește</a:t>
            </a:r>
            <a:r>
              <a:rPr lang="en-US">
                <a:latin typeface="Barlow"/>
              </a:rPr>
              <a:t> </a:t>
            </a:r>
            <a:r>
              <a:rPr lang="en-US" err="1">
                <a:latin typeface="Barlow"/>
              </a:rPr>
              <a:t>sau</a:t>
            </a:r>
            <a:r>
              <a:rPr lang="en-US">
                <a:latin typeface="Barlow"/>
              </a:rPr>
              <a:t> </a:t>
            </a:r>
            <a:r>
              <a:rPr lang="en-US" err="1">
                <a:latin typeface="Barlow"/>
              </a:rPr>
              <a:t>scade</a:t>
            </a:r>
            <a:r>
              <a:rPr lang="en-US">
                <a:latin typeface="Barlow"/>
              </a:rPr>
              <a:t> </a:t>
            </a:r>
            <a:r>
              <a:rPr lang="en-US" err="1">
                <a:latin typeface="Barlow"/>
              </a:rPr>
              <a:t>eroarea</a:t>
            </a:r>
            <a:r>
              <a:rPr lang="en-US">
                <a:latin typeface="Barlow"/>
              </a:rPr>
              <a:t>.</a:t>
            </a:r>
          </a:p>
          <a:p>
            <a:pPr>
              <a:buNone/>
            </a:pPr>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30</a:t>
            </a:fld>
            <a:endParaRPr lang="en-US"/>
          </a:p>
        </p:txBody>
      </p:sp>
    </p:spTree>
    <p:extLst>
      <p:ext uri="{BB962C8B-B14F-4D97-AF65-F5344CB8AC3E}">
        <p14:creationId xmlns:p14="http://schemas.microsoft.com/office/powerpoint/2010/main" val="1093360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742950" lvl="1" indent="-285750">
              <a:buFont typeface="+mj-lt"/>
              <a:buAutoNum type="alphaUcPeriod"/>
            </a:pPr>
            <a:r>
              <a:rPr lang="en-US" sz="1200">
                <a:effectLst/>
                <a:latin typeface="Arial" panose="020B0604020202020204" pitchFamily="34" charset="0"/>
                <a:ea typeface="Times New Roman" panose="02020603050405020304" pitchFamily="18" charset="0"/>
              </a:rPr>
              <a:t>If delivering cutting-edge innovations that enrich people’s lives and the world around us is our purpose, our </a:t>
            </a:r>
            <a:r>
              <a:rPr lang="en-US" sz="1200" b="1">
                <a:effectLst/>
                <a:latin typeface="Arial" panose="020B0604020202020204" pitchFamily="34" charset="0"/>
                <a:ea typeface="Times New Roman" panose="02020603050405020304" pitchFamily="18" charset="0"/>
              </a:rPr>
              <a:t>“why”</a:t>
            </a:r>
            <a:r>
              <a:rPr lang="en-US" sz="1200">
                <a:effectLst/>
                <a:latin typeface="Arial" panose="020B0604020202020204" pitchFamily="34" charset="0"/>
                <a:ea typeface="Times New Roman" panose="02020603050405020304" pitchFamily="18" charset="0"/>
              </a:rPr>
              <a:t> we exist, and growing to more than $20B by 2030 by combining analog, digital, and software in easy-to-use solutions that accelerate customer success is </a:t>
            </a:r>
            <a:r>
              <a:rPr lang="en-US" sz="1200" b="1">
                <a:effectLst/>
                <a:latin typeface="Arial" panose="020B0604020202020204" pitchFamily="34" charset="0"/>
                <a:ea typeface="Times New Roman" panose="02020603050405020304" pitchFamily="18" charset="0"/>
              </a:rPr>
              <a:t>“what”</a:t>
            </a:r>
            <a:r>
              <a:rPr lang="en-US" sz="1200">
                <a:effectLst/>
                <a:latin typeface="Arial" panose="020B0604020202020204" pitchFamily="34" charset="0"/>
                <a:ea typeface="Times New Roman" panose="02020603050405020304" pitchFamily="18" charset="0"/>
              </a:rPr>
              <a:t> we are doing, </a:t>
            </a:r>
            <a:r>
              <a:rPr lang="en-US" sz="1200" b="1">
                <a:effectLst/>
                <a:latin typeface="Arial" panose="020B0604020202020204" pitchFamily="34" charset="0"/>
                <a:ea typeface="Times New Roman" panose="02020603050405020304" pitchFamily="18" charset="0"/>
              </a:rPr>
              <a:t>our culture, values, and behaviors are “how” we do it</a:t>
            </a:r>
            <a:r>
              <a:rPr lang="en-US" sz="1200">
                <a:effectLst/>
                <a:latin typeface="Arial" panose="020B0604020202020204" pitchFamily="34" charset="0"/>
                <a:ea typeface="Times New Roman" panose="02020603050405020304" pitchFamily="18" charset="0"/>
              </a:rPr>
              <a:t>.</a:t>
            </a:r>
            <a:endParaRPr lang="en-NL" sz="1200">
              <a:effectLst/>
              <a:latin typeface="Calibri" panose="020F0502020204030204" pitchFamily="34" charset="0"/>
              <a:ea typeface="Calibri" panose="020F0502020204030204" pitchFamily="34" charset="0"/>
            </a:endParaRPr>
          </a:p>
          <a:p>
            <a:pPr marL="742950" lvl="1" indent="-285750">
              <a:buFont typeface="+mj-lt"/>
              <a:buAutoNum type="alphaUcPeriod"/>
            </a:pPr>
            <a:r>
              <a:rPr lang="en-US" sz="1200">
                <a:effectLst/>
                <a:latin typeface="Arial" panose="020B0604020202020204" pitchFamily="34" charset="0"/>
                <a:ea typeface="Times New Roman" panose="02020603050405020304" pitchFamily="18" charset="0"/>
              </a:rPr>
              <a:t>We can all think of </a:t>
            </a:r>
            <a:r>
              <a:rPr lang="en-US" sz="1200" b="1">
                <a:effectLst/>
                <a:latin typeface="Arial" panose="020B0604020202020204" pitchFamily="34" charset="0"/>
                <a:ea typeface="Times New Roman" panose="02020603050405020304" pitchFamily="18" charset="0"/>
              </a:rPr>
              <a:t>companies whose cultures we admire</a:t>
            </a:r>
            <a:r>
              <a:rPr lang="en-US" sz="1200">
                <a:effectLst/>
                <a:latin typeface="Arial" panose="020B0604020202020204" pitchFamily="34" charset="0"/>
                <a:ea typeface="Times New Roman" panose="02020603050405020304" pitchFamily="18" charset="0"/>
              </a:rPr>
              <a:t>.  Those companies offer phenomenal products, but they do so in a way that is </a:t>
            </a:r>
            <a:r>
              <a:rPr lang="en-US" sz="1200" b="1">
                <a:effectLst/>
                <a:latin typeface="Arial" panose="020B0604020202020204" pitchFamily="34" charset="0"/>
                <a:ea typeface="Times New Roman" panose="02020603050405020304" pitchFamily="18" charset="0"/>
              </a:rPr>
              <a:t>distinctive</a:t>
            </a:r>
            <a:r>
              <a:rPr lang="en-US" sz="1200">
                <a:effectLst/>
                <a:latin typeface="Arial" panose="020B0604020202020204" pitchFamily="34" charset="0"/>
                <a:ea typeface="Times New Roman" panose="02020603050405020304" pitchFamily="18" charset="0"/>
              </a:rPr>
              <a:t> in their market.  The company </a:t>
            </a:r>
            <a:r>
              <a:rPr lang="en-US" sz="1200" b="1">
                <a:effectLst/>
                <a:latin typeface="Arial" panose="020B0604020202020204" pitchFamily="34" charset="0"/>
                <a:ea typeface="Times New Roman" panose="02020603050405020304" pitchFamily="18" charset="0"/>
              </a:rPr>
              <a:t>stands for something</a:t>
            </a:r>
            <a:r>
              <a:rPr lang="en-US" sz="1200">
                <a:effectLst/>
                <a:latin typeface="Arial" panose="020B0604020202020204" pitchFamily="34" charset="0"/>
                <a:ea typeface="Times New Roman" panose="02020603050405020304" pitchFamily="18" charset="0"/>
              </a:rPr>
              <a:t>, for values and virtues that align to our own or at least that we respect.  The employees with whom you interact are clearly </a:t>
            </a:r>
            <a:r>
              <a:rPr lang="en-US" sz="1200" b="1">
                <a:effectLst/>
                <a:latin typeface="Arial" panose="020B0604020202020204" pitchFamily="34" charset="0"/>
                <a:ea typeface="Times New Roman" panose="02020603050405020304" pitchFamily="18" charset="0"/>
              </a:rPr>
              <a:t>passionate about their company and customers</a:t>
            </a:r>
            <a:r>
              <a:rPr lang="en-US" sz="1200">
                <a:effectLst/>
                <a:latin typeface="Arial" panose="020B0604020202020204" pitchFamily="34" charset="0"/>
                <a:ea typeface="Times New Roman" panose="02020603050405020304" pitchFamily="18" charset="0"/>
              </a:rPr>
              <a:t> and every interaction reflects that passion.  Those are the companies with whom we develop an </a:t>
            </a:r>
            <a:r>
              <a:rPr lang="en-US" sz="1200" b="1">
                <a:effectLst/>
                <a:latin typeface="Arial" panose="020B0604020202020204" pitchFamily="34" charset="0"/>
                <a:ea typeface="Times New Roman" panose="02020603050405020304" pitchFamily="18" charset="0"/>
              </a:rPr>
              <a:t>emotional connection and deeper bond</a:t>
            </a:r>
            <a:r>
              <a:rPr lang="en-US" sz="1200">
                <a:effectLst/>
                <a:latin typeface="Arial" panose="020B0604020202020204" pitchFamily="34" charset="0"/>
                <a:ea typeface="Times New Roman" panose="02020603050405020304" pitchFamily="18" charset="0"/>
              </a:rPr>
              <a:t>.</a:t>
            </a:r>
            <a:endParaRPr lang="en-NL" sz="1200">
              <a:effectLst/>
              <a:latin typeface="Calibri" panose="020F0502020204030204" pitchFamily="34" charset="0"/>
              <a:ea typeface="Calibri" panose="020F0502020204030204" pitchFamily="34" charset="0"/>
            </a:endParaRPr>
          </a:p>
          <a:p>
            <a:pPr marL="742950" lvl="1" indent="-285750">
              <a:buFont typeface="+mj-lt"/>
              <a:buAutoNum type="alphaUcPeriod"/>
            </a:pPr>
            <a:r>
              <a:rPr lang="en-US" sz="1200" b="1">
                <a:effectLst/>
                <a:latin typeface="Arial" panose="020B0604020202020204" pitchFamily="34" charset="0"/>
                <a:ea typeface="Times New Roman" panose="02020603050405020304" pitchFamily="18" charset="0"/>
              </a:rPr>
              <a:t>For our customers, ADI is one of those companies.</a:t>
            </a:r>
            <a:endParaRPr lang="en-NL" sz="11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D364E2-CFC4-E140-B0DF-2C0897B77F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217004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
                <a:schemeClr val="tx2"/>
              </a:buClr>
              <a:buSzPct val="75000"/>
              <a:buFont typeface="Wingdings 3" panose="05040102010807070707" pitchFamily="18" charset="2"/>
              <a:buNone/>
              <a:tabLst/>
              <a:defRPr/>
            </a:pPr>
            <a:r>
              <a:rPr lang="en-US"/>
              <a:t>ADI has built a long and successful history bridging the physical and digital worlds with products and solutions that sense, measure, compute, connect and power our world.  Today, we are applying these core competencies to empower the Intelligent Edge.</a:t>
            </a:r>
            <a:endParaRPr lang="en-US" sz="1200" u="none" strike="noStrike">
              <a:solidFill>
                <a:srgbClr val="000000"/>
              </a:solidFill>
              <a:effectLst/>
              <a:latin typeface="Barlow" panose="00000500000000000000" pitchFamily="2" charset="0"/>
            </a:endParaRPr>
          </a:p>
          <a:p>
            <a:pPr marL="0" indent="0" algn="l" rtl="0" fontAlgn="base">
              <a:buNone/>
            </a:pPr>
            <a:endParaRPr lang="en-US" sz="1200" u="none" strike="noStrike">
              <a:solidFill>
                <a:srgbClr val="000000"/>
              </a:solidFill>
              <a:effectLst/>
              <a:latin typeface="Barlow" panose="00000500000000000000" pitchFamily="2" charset="0"/>
            </a:endParaRPr>
          </a:p>
          <a:p>
            <a:pPr marL="0" indent="0" algn="l" rtl="0" fontAlgn="base">
              <a:buNone/>
            </a:pPr>
            <a:r>
              <a:rPr lang="en-US" sz="1200" u="none" strike="noStrike">
                <a:solidFill>
                  <a:srgbClr val="000000"/>
                </a:solidFill>
                <a:effectLst/>
                <a:latin typeface="Barlow" panose="00000500000000000000" pitchFamily="2" charset="0"/>
              </a:rPr>
              <a:t>Intelligent Edge Architecture</a:t>
            </a:r>
            <a:r>
              <a:rPr lang="en-US" sz="1200">
                <a:solidFill>
                  <a:srgbClr val="000000"/>
                </a:solidFill>
                <a:effectLst/>
                <a:latin typeface="Barlow" panose="00000500000000000000" pitchFamily="2" charset="0"/>
              </a:rPr>
              <a:t>​</a:t>
            </a:r>
            <a:endParaRPr lang="en-US">
              <a:solidFill>
                <a:srgbClr val="444444"/>
              </a:solidFill>
              <a:effectLst/>
            </a:endParaRPr>
          </a:p>
          <a:p>
            <a:pPr marL="0" indent="0" algn="l" rtl="0" fontAlgn="base">
              <a:buNone/>
            </a:pPr>
            <a:r>
              <a:rPr lang="en-US" sz="1200" u="none" strike="noStrike">
                <a:solidFill>
                  <a:srgbClr val="000000"/>
                </a:solidFill>
                <a:effectLst/>
                <a:latin typeface="Barlow" panose="00000500000000000000" pitchFamily="2" charset="0"/>
              </a:rPr>
              <a:t>Connecting the physical and digital worlds by both sensing and processing at the edge will make data and insights available where decisions are made, resulting in faster and more effective execution.</a:t>
            </a:r>
            <a:r>
              <a:rPr lang="en-US" sz="1200">
                <a:solidFill>
                  <a:srgbClr val="000000"/>
                </a:solidFill>
                <a:effectLst/>
                <a:latin typeface="Barlow" panose="00000500000000000000" pitchFamily="2" charset="0"/>
              </a:rPr>
              <a:t>​</a:t>
            </a:r>
            <a:endParaRPr lang="en-US">
              <a:solidFill>
                <a:srgbClr val="444444"/>
              </a:solidFill>
              <a:effectLst/>
            </a:endParaRPr>
          </a:p>
          <a:p>
            <a:pPr marL="0" indent="0" algn="l" rtl="0" fontAlgn="base">
              <a:buNone/>
            </a:pPr>
            <a:r>
              <a:rPr lang="en-US" sz="1200" u="none" strike="noStrike">
                <a:solidFill>
                  <a:srgbClr val="000000"/>
                </a:solidFill>
                <a:effectLst/>
                <a:latin typeface="Barlow" panose="00000500000000000000" pitchFamily="2" charset="0"/>
              </a:rPr>
              <a:t>ADI’s core technologies, embedded digital software, and platform stacks are key enablers to unlock insights from the edge.</a:t>
            </a:r>
            <a:r>
              <a:rPr lang="en-US" sz="1200">
                <a:solidFill>
                  <a:srgbClr val="000000"/>
                </a:solidFill>
                <a:effectLst/>
                <a:latin typeface="Barlow" panose="00000500000000000000" pitchFamily="2" charset="0"/>
              </a:rPr>
              <a:t>​</a:t>
            </a:r>
            <a:endParaRPr lang="en-US">
              <a:solidFill>
                <a:srgbClr val="444444"/>
              </a:solidFill>
              <a:effectLst/>
            </a:endParaRPr>
          </a:p>
        </p:txBody>
      </p:sp>
      <p:sp>
        <p:nvSpPr>
          <p:cNvPr id="4" name="Slide Number Placeholder 3"/>
          <p:cNvSpPr>
            <a:spLocks noGrp="1"/>
          </p:cNvSpPr>
          <p:nvPr>
            <p:ph type="sldNum" sz="quarter" idx="5"/>
          </p:nvPr>
        </p:nvSpPr>
        <p:spPr/>
        <p:txBody>
          <a:bodyPr/>
          <a:lstStyle/>
          <a:p>
            <a:fld id="{900B8651-D313-4300-801F-836567026953}" type="slidenum">
              <a:rPr lang="en-US" smtClean="0"/>
              <a:pPr/>
              <a:t>5</a:t>
            </a:fld>
            <a:endParaRPr lang="en-US"/>
          </a:p>
        </p:txBody>
      </p:sp>
    </p:spTree>
    <p:extLst>
      <p:ext uri="{BB962C8B-B14F-4D97-AF65-F5344CB8AC3E}">
        <p14:creationId xmlns:p14="http://schemas.microsoft.com/office/powerpoint/2010/main" val="3732497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0" indent="0">
              <a:lnSpc>
                <a:spcPct val="110000"/>
              </a:lnSpc>
              <a:buNone/>
            </a:pPr>
            <a:r>
              <a:rPr lang="en-US" sz="1000" b="0" i="0" u="none" strike="noStrike" baseline="0">
                <a:solidFill>
                  <a:schemeClr val="bg1"/>
                </a:solidFill>
                <a:latin typeface="Barlow" panose="00000500000000000000" pitchFamily="2" charset="0"/>
              </a:rPr>
              <a:t>As innovators at the Intelligent Edge, we bring vital intelligence to the technology that governs our daily lives. Our solutions harness and activate the data that make connected devices smarter and more responsive. From digitized factories, electrified and connected automobiles, healthcare, and energy to combating climate change and reliably connecting humans and the world, our analog, software, and digital solutions are at the forefront of the digital transformation.</a:t>
            </a:r>
          </a:p>
          <a:p>
            <a:pPr marL="0" indent="0">
              <a:lnSpc>
                <a:spcPct val="110000"/>
              </a:lnSpc>
              <a:buNone/>
            </a:pPr>
            <a:r>
              <a:rPr lang="en-US" sz="1000" b="0" i="0" u="none" strike="noStrike" baseline="0">
                <a:solidFill>
                  <a:schemeClr val="bg1"/>
                </a:solidFill>
                <a:latin typeface="Barlow" panose="00000500000000000000" pitchFamily="2" charset="0"/>
              </a:rPr>
              <a:t>We achieve this by collaborating with our customers, providing them with the technical expertise, support, and resources they need to overcome any challenge. Together, we deliver breakthroughs at the Intelligent Edge that help make our world safer, more efficient, and sustainable.</a:t>
            </a:r>
            <a:endParaRPr lang="en-US" sz="900">
              <a:solidFill>
                <a:schemeClr val="bg1"/>
              </a:solidFill>
            </a:endParaRPr>
          </a:p>
          <a:p>
            <a:pPr marL="0" indent="0">
              <a:buNone/>
            </a:pPr>
            <a:endParaRPr lang="en-US" sz="1000"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7B29C3-DBA5-4BFC-B4EB-CCE9EEE7569E}" type="slidenum">
              <a:rPr kumimoji="0" lang="en-US" sz="1000" b="1"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75357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9BDC5-ED97-B000-25CD-856AF4CE0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DDA78-F23F-CEAB-1920-00C11103829F}"/>
              </a:ext>
            </a:extLst>
          </p:cNvPr>
          <p:cNvSpPr>
            <a:spLocks noGrp="1" noRot="1" noChangeAspect="1"/>
          </p:cNvSpPr>
          <p:nvPr>
            <p:ph type="sldImg"/>
          </p:nvPr>
        </p:nvSpPr>
        <p:spPr>
          <a:xfrm>
            <a:off x="406400" y="814388"/>
            <a:ext cx="6197600" cy="3486150"/>
          </a:xfrm>
        </p:spPr>
      </p:sp>
      <p:sp>
        <p:nvSpPr>
          <p:cNvPr id="3" name="Notes Placeholder 2">
            <a:extLst>
              <a:ext uri="{FF2B5EF4-FFF2-40B4-BE49-F238E27FC236}">
                <a16:creationId xmlns:a16="http://schemas.microsoft.com/office/drawing/2014/main" id="{08108953-DDD6-5C82-AA29-6E9D21922A58}"/>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87B8689E-CD82-98EC-6074-4F5EE3570AC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B8651-D313-4300-801F-836567026953}" type="slidenum">
              <a:rPr kumimoji="0" lang="en-US" sz="1000" b="0" i="0" u="none" strike="noStrike" kern="1200" cap="none" spc="0" normalizeH="0" baseline="0" noProof="0" smtClean="0">
                <a:ln>
                  <a:noFill/>
                </a:ln>
                <a:solidFill>
                  <a:prstClr val="black">
                    <a:lumMod val="50000"/>
                    <a:lumOff val="50000"/>
                  </a:prstClr>
                </a:solidFill>
                <a:effectLst/>
                <a:uLnTx/>
                <a:uFillTx/>
                <a:latin typeface="Barlow" pitchFamily="2" charset="77"/>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prstClr val="black">
                  <a:lumMod val="50000"/>
                  <a:lumOff val="50000"/>
                </a:prstClr>
              </a:solidFill>
              <a:effectLst/>
              <a:uLnTx/>
              <a:uFillTx/>
              <a:latin typeface="Barlow" pitchFamily="2" charset="77"/>
              <a:ea typeface="+mn-ea"/>
              <a:cs typeface="Arial" panose="020B0604020202020204" pitchFamily="34" charset="0"/>
            </a:endParaRPr>
          </a:p>
        </p:txBody>
      </p:sp>
    </p:spTree>
    <p:extLst>
      <p:ext uri="{BB962C8B-B14F-4D97-AF65-F5344CB8AC3E}">
        <p14:creationId xmlns:p14="http://schemas.microsoft.com/office/powerpoint/2010/main" val="4010271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pPr marL="0" indent="0">
              <a:buNone/>
            </a:pPr>
            <a:r>
              <a:rPr lang="en-US"/>
              <a:t>Asa cum am </a:t>
            </a:r>
            <a:r>
              <a:rPr lang="en-US" err="1"/>
              <a:t>mentionat</a:t>
            </a:r>
            <a:r>
              <a:rPr lang="en-US"/>
              <a:t> </a:t>
            </a:r>
            <a:r>
              <a:rPr lang="en-US" err="1"/>
              <a:t>si</a:t>
            </a:r>
            <a:r>
              <a:rPr lang="en-US"/>
              <a:t> anterior, Analog Devices s-a </a:t>
            </a:r>
            <a:r>
              <a:rPr lang="en-US" err="1"/>
              <a:t>extins</a:t>
            </a:r>
            <a:r>
              <a:rPr lang="en-US"/>
              <a:t> global, </a:t>
            </a:r>
            <a:r>
              <a:rPr lang="en-US" err="1"/>
              <a:t>avand</a:t>
            </a:r>
            <a:r>
              <a:rPr lang="en-US"/>
              <a:t> </a:t>
            </a:r>
            <a:r>
              <a:rPr lang="en-US" err="1"/>
              <a:t>sedii</a:t>
            </a:r>
            <a:r>
              <a:rPr lang="en-US"/>
              <a:t> in </a:t>
            </a:r>
            <a:r>
              <a:rPr lang="en-US" err="1"/>
              <a:t>peste</a:t>
            </a:r>
            <a:r>
              <a:rPr lang="en-US"/>
              <a:t> 20 de tari, </a:t>
            </a:r>
            <a:r>
              <a:rPr lang="en-US" err="1"/>
              <a:t>printre</a:t>
            </a:r>
            <a:r>
              <a:rPr lang="en-US"/>
              <a:t> care </a:t>
            </a:r>
            <a:r>
              <a:rPr lang="en-US" err="1"/>
              <a:t>si</a:t>
            </a:r>
            <a:r>
              <a:rPr lang="en-US"/>
              <a:t> Romania.</a:t>
            </a:r>
          </a:p>
        </p:txBody>
      </p:sp>
      <p:sp>
        <p:nvSpPr>
          <p:cNvPr id="4" name="Slide Number Placeholder 3"/>
          <p:cNvSpPr>
            <a:spLocks noGrp="1"/>
          </p:cNvSpPr>
          <p:nvPr>
            <p:ph type="sldNum" sz="quarter" idx="10"/>
          </p:nvPr>
        </p:nvSpPr>
        <p:spPr/>
        <p:txBody>
          <a:bodyPr/>
          <a:lstStyle/>
          <a:p>
            <a:fld id="{900B8651-D313-4300-801F-836567026953}" type="slidenum">
              <a:rPr lang="en-US" smtClean="0"/>
              <a:pPr/>
              <a:t>8</a:t>
            </a:fld>
            <a:endParaRPr lang="en-US"/>
          </a:p>
        </p:txBody>
      </p:sp>
      <p:sp>
        <p:nvSpPr>
          <p:cNvPr id="5" name="Footer Placeholder 4"/>
          <p:cNvSpPr>
            <a:spLocks noGrp="1"/>
          </p:cNvSpPr>
          <p:nvPr>
            <p:ph type="ftr" sz="quarter" idx="11"/>
          </p:nvPr>
        </p:nvSpPr>
        <p:spPr/>
        <p:txBody>
          <a:bodyPr/>
          <a:lstStyle/>
          <a:p>
            <a:r>
              <a:rPr lang="en-US" i="1">
                <a:solidFill>
                  <a:srgbClr val="FFFFFF">
                    <a:lumMod val="65000"/>
                  </a:srgbClr>
                </a:solidFill>
              </a:rPr>
              <a:t>Footer</a:t>
            </a:r>
          </a:p>
        </p:txBody>
      </p:sp>
      <p:sp>
        <p:nvSpPr>
          <p:cNvPr id="6" name="Header Placeholder 5"/>
          <p:cNvSpPr>
            <a:spLocks noGrp="1"/>
          </p:cNvSpPr>
          <p:nvPr>
            <p:ph type="hdr" sz="quarter" idx="12"/>
          </p:nvPr>
        </p:nvSpPr>
        <p:spPr/>
        <p:txBody>
          <a:bodyPr/>
          <a:lstStyle/>
          <a:p>
            <a:endParaRPr lang="en-US" sz="1000" b="1">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6058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b="1" err="1"/>
              <a:t>Echipa</a:t>
            </a:r>
            <a:r>
              <a:rPr lang="en-US" b="1"/>
              <a:t> </a:t>
            </a:r>
            <a:r>
              <a:rPr lang="en-US" b="1" err="1"/>
              <a:t>noastra</a:t>
            </a:r>
            <a:r>
              <a:rPr lang="en-US" b="1"/>
              <a:t> din Cluj </a:t>
            </a:r>
            <a:r>
              <a:rPr lang="en-US" b="1" err="1"/>
              <a:t>este</a:t>
            </a:r>
            <a:r>
              <a:rPr lang="en-US" b="1"/>
              <a:t> </a:t>
            </a:r>
            <a:r>
              <a:rPr lang="en-US" b="1" err="1"/>
              <a:t>impartita</a:t>
            </a:r>
            <a:r>
              <a:rPr lang="en-US" b="1"/>
              <a:t> in 5 </a:t>
            </a:r>
            <a:r>
              <a:rPr lang="en-US" b="1" err="1"/>
              <a:t>departamente</a:t>
            </a:r>
            <a:endParaRPr lang="en-US" b="1"/>
          </a:p>
          <a:p>
            <a:pPr lvl="2"/>
            <a:r>
              <a:rPr lang="en-US"/>
              <a:t>Hardware design</a:t>
            </a:r>
          </a:p>
          <a:p>
            <a:pPr lvl="2"/>
            <a:r>
              <a:rPr lang="en-US"/>
              <a:t>FPGA development</a:t>
            </a:r>
          </a:p>
          <a:p>
            <a:pPr lvl="2"/>
            <a:r>
              <a:rPr lang="en-US"/>
              <a:t>Embedded software</a:t>
            </a:r>
          </a:p>
          <a:p>
            <a:pPr lvl="2"/>
            <a:r>
              <a:rPr lang="en-US"/>
              <a:t>Applications software</a:t>
            </a:r>
          </a:p>
          <a:p>
            <a:pPr lvl="2"/>
            <a:r>
              <a:rPr lang="en-US"/>
              <a:t>System design and applications</a:t>
            </a:r>
          </a:p>
          <a:p>
            <a:endParaRPr lang="en-US"/>
          </a:p>
        </p:txBody>
      </p:sp>
      <p:sp>
        <p:nvSpPr>
          <p:cNvPr id="4" name="Slide Number Placeholder 3"/>
          <p:cNvSpPr>
            <a:spLocks noGrp="1"/>
          </p:cNvSpPr>
          <p:nvPr>
            <p:ph type="sldNum" sz="quarter" idx="5"/>
          </p:nvPr>
        </p:nvSpPr>
        <p:spPr/>
        <p:txBody>
          <a:bodyPr/>
          <a:lstStyle/>
          <a:p>
            <a:fld id="{900B8651-D313-4300-801F-836567026953}" type="slidenum">
              <a:rPr lang="en-US" smtClean="0"/>
              <a:pPr/>
              <a:t>10</a:t>
            </a:fld>
            <a:endParaRPr lang="en-US"/>
          </a:p>
        </p:txBody>
      </p:sp>
    </p:spTree>
    <p:extLst>
      <p:ext uri="{BB962C8B-B14F-4D97-AF65-F5344CB8AC3E}">
        <p14:creationId xmlns:p14="http://schemas.microsoft.com/office/powerpoint/2010/main" val="2265511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814388"/>
            <a:ext cx="6197600" cy="3486150"/>
          </a:xfrm>
        </p:spPr>
      </p:sp>
      <p:sp>
        <p:nvSpPr>
          <p:cNvPr id="3" name="Notes Placeholder 2"/>
          <p:cNvSpPr>
            <a:spLocks noGrp="1"/>
          </p:cNvSpPr>
          <p:nvPr>
            <p:ph type="body" idx="1"/>
          </p:nvPr>
        </p:nvSpPr>
        <p:spPr/>
        <p:txBody>
          <a:bodyPr/>
          <a:lstStyle/>
          <a:p>
            <a:r>
              <a:rPr lang="en-US" err="1"/>
              <a:t>Departamentul</a:t>
            </a:r>
            <a:r>
              <a:rPr lang="en-US"/>
              <a:t> de Hardware din Cluj se </a:t>
            </a:r>
            <a:r>
              <a:rPr lang="en-US" err="1"/>
              <a:t>ocupa</a:t>
            </a:r>
            <a:r>
              <a:rPr lang="en-US"/>
              <a:t> de </a:t>
            </a:r>
            <a:r>
              <a:rPr lang="en-US" err="1"/>
              <a:t>alegerea</a:t>
            </a:r>
            <a:r>
              <a:rPr lang="en-US"/>
              <a:t> </a:t>
            </a:r>
            <a:r>
              <a:rPr lang="en-US" err="1"/>
              <a:t>componentelor</a:t>
            </a:r>
            <a:r>
              <a:rPr lang="en-US"/>
              <a:t> </a:t>
            </a:r>
            <a:r>
              <a:rPr lang="en-US" err="1"/>
              <a:t>ce</a:t>
            </a:r>
            <a:r>
              <a:rPr lang="en-US"/>
              <a:t> </a:t>
            </a:r>
            <a:r>
              <a:rPr lang="en-US" err="1"/>
              <a:t>urmeaza</a:t>
            </a:r>
            <a:r>
              <a:rPr lang="en-US"/>
              <a:t> a fi integrate pe un PCB, </a:t>
            </a:r>
            <a:r>
              <a:rPr lang="en-US" err="1"/>
              <a:t>construit</a:t>
            </a:r>
            <a:r>
              <a:rPr lang="en-US"/>
              <a:t> in </a:t>
            </a:r>
            <a:r>
              <a:rPr lang="en-US" err="1"/>
              <a:t>jurul</a:t>
            </a:r>
            <a:r>
              <a:rPr lang="en-US"/>
              <a:t> </a:t>
            </a:r>
            <a:r>
              <a:rPr lang="en-US" err="1"/>
              <a:t>circuitelor</a:t>
            </a:r>
            <a:r>
              <a:rPr lang="en-US"/>
              <a:t> integrate </a:t>
            </a:r>
            <a:r>
              <a:rPr lang="en-US" err="1"/>
              <a:t>produse</a:t>
            </a:r>
            <a:r>
              <a:rPr lang="en-US"/>
              <a:t> de ADI, </a:t>
            </a:r>
            <a:r>
              <a:rPr lang="en-US" err="1"/>
              <a:t>urmand</a:t>
            </a:r>
            <a:r>
              <a:rPr lang="en-US"/>
              <a:t> </a:t>
            </a:r>
            <a:r>
              <a:rPr lang="en-US" err="1"/>
              <a:t>sa</a:t>
            </a:r>
            <a:r>
              <a:rPr lang="en-US"/>
              <a:t> </a:t>
            </a:r>
            <a:r>
              <a:rPr lang="en-US" err="1"/>
              <a:t>implementeze</a:t>
            </a:r>
            <a:r>
              <a:rPr lang="en-US"/>
              <a:t> </a:t>
            </a:r>
            <a:r>
              <a:rPr lang="en-US" err="1"/>
              <a:t>apoi</a:t>
            </a:r>
            <a:r>
              <a:rPr lang="en-US"/>
              <a:t> </a:t>
            </a:r>
            <a:r>
              <a:rPr lang="en-US" err="1"/>
              <a:t>schematicul</a:t>
            </a:r>
            <a:r>
              <a:rPr lang="en-US"/>
              <a:t>. </a:t>
            </a:r>
            <a:r>
              <a:rPr lang="en-US" err="1"/>
              <a:t>Odata</a:t>
            </a:r>
            <a:r>
              <a:rPr lang="en-US"/>
              <a:t> </a:t>
            </a:r>
            <a:r>
              <a:rPr lang="en-US" err="1"/>
              <a:t>revizuit</a:t>
            </a:r>
            <a:r>
              <a:rPr lang="en-US"/>
              <a:t> </a:t>
            </a:r>
            <a:r>
              <a:rPr lang="en-US" err="1"/>
              <a:t>acesst</a:t>
            </a:r>
            <a:r>
              <a:rPr lang="en-US"/>
              <a:t> schematic, se </a:t>
            </a:r>
            <a:r>
              <a:rPr lang="en-US" err="1"/>
              <a:t>trece</a:t>
            </a:r>
            <a:r>
              <a:rPr lang="en-US"/>
              <a:t> la </a:t>
            </a:r>
            <a:r>
              <a:rPr lang="en-US" err="1"/>
              <a:t>partea</a:t>
            </a:r>
            <a:r>
              <a:rPr lang="en-US"/>
              <a:t> de layout, </a:t>
            </a:r>
            <a:r>
              <a:rPr lang="en-US" err="1"/>
              <a:t>oferind</a:t>
            </a:r>
            <a:r>
              <a:rPr lang="en-US"/>
              <a:t> </a:t>
            </a:r>
            <a:r>
              <a:rPr lang="en-US" err="1"/>
              <a:t>asadar</a:t>
            </a:r>
            <a:r>
              <a:rPr lang="en-US"/>
              <a:t> </a:t>
            </a:r>
            <a:r>
              <a:rPr lang="en-US" err="1"/>
              <a:t>solutii</a:t>
            </a:r>
            <a:r>
              <a:rPr lang="en-US"/>
              <a:t> complete de </a:t>
            </a:r>
            <a:r>
              <a:rPr lang="en-US" err="1"/>
              <a:t>implementare</a:t>
            </a:r>
            <a:r>
              <a:rPr lang="en-US"/>
              <a:t> hardware, </a:t>
            </a:r>
            <a:r>
              <a:rPr lang="en-US" err="1"/>
              <a:t>pentru</a:t>
            </a:r>
            <a:r>
              <a:rPr lang="en-US"/>
              <a:t> a se </a:t>
            </a:r>
            <a:r>
              <a:rPr lang="en-US" err="1"/>
              <a:t>ajunge</a:t>
            </a:r>
            <a:r>
              <a:rPr lang="en-US"/>
              <a:t> la un </a:t>
            </a:r>
            <a:r>
              <a:rPr lang="en-US" err="1"/>
              <a:t>produs</a:t>
            </a:r>
            <a:r>
              <a:rPr lang="en-US"/>
              <a:t> </a:t>
            </a:r>
            <a:r>
              <a:rPr lang="en-US" err="1"/>
              <a:t>finit</a:t>
            </a:r>
            <a:r>
              <a:rPr lang="en-US"/>
              <a:t> precum </a:t>
            </a:r>
            <a:r>
              <a:rPr lang="en-US" err="1"/>
              <a:t>cel</a:t>
            </a:r>
            <a:r>
              <a:rPr lang="en-US"/>
              <a:t> pe care il </a:t>
            </a:r>
            <a:r>
              <a:rPr lang="en-US" err="1"/>
              <a:t>puteti</a:t>
            </a:r>
            <a:r>
              <a:rPr lang="en-US"/>
              <a:t> </a:t>
            </a:r>
            <a:r>
              <a:rPr lang="en-US" err="1"/>
              <a:t>vedea</a:t>
            </a:r>
            <a:r>
              <a:rPr lang="en-US"/>
              <a:t> in </a:t>
            </a:r>
            <a:r>
              <a:rPr lang="en-US" err="1"/>
              <a:t>partea</a:t>
            </a:r>
            <a:r>
              <a:rPr lang="en-US"/>
              <a:t> </a:t>
            </a:r>
            <a:r>
              <a:rPr lang="en-US" err="1"/>
              <a:t>dreapta</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0B8651-D313-4300-801F-836567026953}" type="slidenum">
              <a:rPr kumimoji="0" lang="en-US" sz="1000" b="1" i="0" u="none" strike="noStrike" kern="1200" cap="none" spc="0" normalizeH="0" baseline="0" noProof="0" smtClean="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1" i="0" u="none" strike="noStrike" kern="1200" cap="none" spc="0" normalizeH="0" baseline="0" noProof="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FFFFFF">
                    <a:lumMod val="65000"/>
                  </a:srgbClr>
                </a:solidFill>
                <a:effectLst/>
                <a:uLnTx/>
                <a:uFillTx/>
                <a:latin typeface="Arial" panose="020B0604020202020204" pitchFamily="34" charset="0"/>
                <a:ea typeface="+mn-ea"/>
                <a:cs typeface="Arial" panose="020B0604020202020204" pitchFamily="34" charset="0"/>
              </a:rPr>
              <a:t>Footer</a:t>
            </a: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7495862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slideMaster" Target="../slideMasters/slideMaster2.xml"/><Relationship Id="rId1" Type="http://schemas.openxmlformats.org/officeDocument/2006/relationships/tags" Target="../tags/tag4.xml"/><Relationship Id="rId6" Type="http://schemas.openxmlformats.org/officeDocument/2006/relationships/image" Target="../media/image23.svg"/><Relationship Id="rId5" Type="http://schemas.openxmlformats.org/officeDocument/2006/relationships/image" Target="../media/image8.png"/><Relationship Id="rId4" Type="http://schemas.openxmlformats.org/officeDocument/2006/relationships/image" Target="../media/image22.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hemeOverride" Target="../theme/themeOverride2.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Master" Target="../slideMasters/slideMaster3.xml"/><Relationship Id="rId1" Type="http://schemas.openxmlformats.org/officeDocument/2006/relationships/themeOverride" Target="../theme/themeOverride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hyperlink" Target="https://www.analog.com/en/index.html"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analog.com/en/index.html" TargetMode="External"/><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Master" Target="../slideMasters/slideMaster3.xml"/><Relationship Id="rId1" Type="http://schemas.openxmlformats.org/officeDocument/2006/relationships/themeOverride" Target="../theme/themeOverride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Master" Target="../slideMasters/slideMaster3.xml"/><Relationship Id="rId1" Type="http://schemas.openxmlformats.org/officeDocument/2006/relationships/themeOverride" Target="../theme/themeOverride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Master" Target="../slideMasters/slideMaster3.xml"/><Relationship Id="rId1" Type="http://schemas.openxmlformats.org/officeDocument/2006/relationships/themeOverride" Target="../theme/themeOverride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hyperlink" Target="https://www.analog.com/en/index.html"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4.jpeg"/><Relationship Id="rId1" Type="http://schemas.openxmlformats.org/officeDocument/2006/relationships/slideMaster" Target="../slideMasters/slideMaster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FTC_23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blue background with triangles&#10;&#10;Description automatically generated">
            <a:extLst>
              <a:ext uri="{FF2B5EF4-FFF2-40B4-BE49-F238E27FC236}">
                <a16:creationId xmlns:a16="http://schemas.microsoft.com/office/drawing/2014/main" id="{058ACECE-1D1C-81FE-AC5B-2855D7D38719}"/>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81801A5-8B97-4248-BC1F-30EED1BE8E2A}"/>
              </a:ext>
            </a:extLst>
          </p:cNvPr>
          <p:cNvSpPr txBox="1"/>
          <p:nvPr userDrawn="1"/>
        </p:nvSpPr>
        <p:spPr>
          <a:xfrm>
            <a:off x="2836333" y="-11006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pic>
        <p:nvPicPr>
          <p:cNvPr id="25" name="Graphic 24">
            <a:extLst>
              <a:ext uri="{FF2B5EF4-FFF2-40B4-BE49-F238E27FC236}">
                <a16:creationId xmlns:a16="http://schemas.microsoft.com/office/drawing/2014/main" id="{9C0A6AB0-9BB4-1E43-9F1F-3CEBCAC113F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983" t="31368" r="520" b="18339"/>
          <a:stretch/>
        </p:blipFill>
        <p:spPr>
          <a:xfrm>
            <a:off x="0" y="-5203"/>
            <a:ext cx="12192000" cy="6863204"/>
          </a:xfrm>
          <a:prstGeom prst="rect">
            <a:avLst/>
          </a:prstGeom>
        </p:spPr>
      </p:pic>
      <p:sp>
        <p:nvSpPr>
          <p:cNvPr id="26" name="Rectangle 25">
            <a:extLst>
              <a:ext uri="{FF2B5EF4-FFF2-40B4-BE49-F238E27FC236}">
                <a16:creationId xmlns:a16="http://schemas.microsoft.com/office/drawing/2014/main" id="{91B97B1F-8B2D-7041-9104-AECAAA0D72FD}"/>
              </a:ext>
            </a:extLst>
          </p:cNvPr>
          <p:cNvSpPr/>
          <p:nvPr userDrawn="1"/>
        </p:nvSpPr>
        <p:spPr>
          <a:xfrm>
            <a:off x="0" y="-5204"/>
            <a:ext cx="6281680" cy="6863204"/>
          </a:xfrm>
          <a:prstGeom prst="rect">
            <a:avLst/>
          </a:prstGeom>
          <a:gradFill>
            <a:gsLst>
              <a:gs pos="0">
                <a:schemeClr val="accent2">
                  <a:lumMod val="50000"/>
                  <a:alpha val="0"/>
                </a:schemeClr>
              </a:gs>
              <a:gs pos="100000">
                <a:schemeClr val="accent2">
                  <a:lumMod val="50000"/>
                  <a:alpha val="49901"/>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 Placeholder 2">
            <a:extLst>
              <a:ext uri="{FF2B5EF4-FFF2-40B4-BE49-F238E27FC236}">
                <a16:creationId xmlns:a16="http://schemas.microsoft.com/office/drawing/2014/main" id="{0BAFA5AC-215B-3841-96C1-5949DA8341F2}"/>
              </a:ext>
            </a:extLst>
          </p:cNvPr>
          <p:cNvSpPr>
            <a:spLocks noGrp="1"/>
          </p:cNvSpPr>
          <p:nvPr>
            <p:ph type="body" idx="1" hasCustomPrompt="1"/>
          </p:nvPr>
        </p:nvSpPr>
        <p:spPr>
          <a:xfrm>
            <a:off x="342900" y="4809291"/>
            <a:ext cx="5570538" cy="276999"/>
          </a:xfrm>
        </p:spPr>
        <p:txBody>
          <a:bodyPr wrap="square" tIns="0" anchor="t">
            <a:spAutoFit/>
          </a:bodyPr>
          <a:lstStyle>
            <a:lvl1pPr marL="0" indent="0">
              <a:lnSpc>
                <a:spcPct val="90000"/>
              </a:lnSpc>
              <a:spcBef>
                <a:spcPts val="0"/>
              </a:spcBef>
              <a:buNone/>
              <a:defRPr lang="en-US" sz="2000" b="0" i="0" kern="1200" cap="none" baseline="0" dirty="0">
                <a:solidFill>
                  <a:schemeClr val="accent1">
                    <a:lumMod val="20000"/>
                    <a:lumOff val="80000"/>
                  </a:schemeClr>
                </a:solidFill>
                <a:latin typeface="Barlow" pitchFamily="2" charset="77"/>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457200" rtl="0" eaLnBrk="1" latinLnBrk="0" hangingPunct="1">
              <a:spcBef>
                <a:spcPct val="20000"/>
              </a:spcBef>
              <a:buClr>
                <a:schemeClr val="bg2"/>
              </a:buClr>
              <a:buSzPct val="65000"/>
              <a:buFont typeface="Barlow"/>
              <a:buNone/>
            </a:pPr>
            <a:r>
              <a:rPr lang="en-US"/>
              <a:t>Click to Add Presenter/Subheading</a:t>
            </a:r>
          </a:p>
        </p:txBody>
      </p:sp>
      <p:sp>
        <p:nvSpPr>
          <p:cNvPr id="29" name="Text Placeholder 6">
            <a:extLst>
              <a:ext uri="{FF2B5EF4-FFF2-40B4-BE49-F238E27FC236}">
                <a16:creationId xmlns:a16="http://schemas.microsoft.com/office/drawing/2014/main" id="{07DA987C-20E5-6645-A0B0-F16877035E4C}"/>
              </a:ext>
            </a:extLst>
          </p:cNvPr>
          <p:cNvSpPr>
            <a:spLocks noGrp="1"/>
          </p:cNvSpPr>
          <p:nvPr>
            <p:ph type="body" sz="quarter" idx="12" hasCustomPrompt="1"/>
          </p:nvPr>
        </p:nvSpPr>
        <p:spPr>
          <a:xfrm>
            <a:off x="342900" y="4046957"/>
            <a:ext cx="5570538" cy="664797"/>
          </a:xfrm>
          <a:prstGeom prst="rect">
            <a:avLst/>
          </a:prstGeom>
        </p:spPr>
        <p:txBody>
          <a:bodyPr wrap="square" lIns="0" tIns="0" rIns="0" bIns="0" anchor="b">
            <a:spAutoFit/>
          </a:bodyPr>
          <a:lstStyle>
            <a:lvl1pPr marL="0" indent="0">
              <a:lnSpc>
                <a:spcPct val="90000"/>
              </a:lnSpc>
              <a:buNone/>
              <a:defRPr lang="en-US" sz="4800" b="0" i="0" kern="1200" baseline="0" dirty="0">
                <a:solidFill>
                  <a:schemeClr val="bg1"/>
                </a:solidFill>
                <a:latin typeface="Barlow" pitchFamily="2" charset="77"/>
                <a:ea typeface="+mj-ea"/>
                <a:cs typeface="+mj-cs"/>
              </a:defRPr>
            </a:lvl1pPr>
          </a:lstStyle>
          <a:p>
            <a:pPr marL="0" lvl="0" indent="0" algn="l" defTabSz="457200" rtl="0" eaLnBrk="1" latinLnBrk="0" hangingPunct="1">
              <a:spcBef>
                <a:spcPts val="1000"/>
              </a:spcBef>
              <a:buClr>
                <a:schemeClr val="bg2"/>
              </a:buClr>
              <a:buSzPct val="75000"/>
              <a:buFont typeface="Barlow"/>
              <a:buNone/>
            </a:pPr>
            <a:r>
              <a:rPr lang="en-US"/>
              <a:t>Click to Edit</a:t>
            </a:r>
          </a:p>
        </p:txBody>
      </p:sp>
      <p:sp>
        <p:nvSpPr>
          <p:cNvPr id="30" name="Rectangle 29">
            <a:extLst>
              <a:ext uri="{FF2B5EF4-FFF2-40B4-BE49-F238E27FC236}">
                <a16:creationId xmlns:a16="http://schemas.microsoft.com/office/drawing/2014/main" id="{C11C654B-FE14-FB45-8249-7D9D92995BA2}"/>
              </a:ext>
            </a:extLst>
          </p:cNvPr>
          <p:cNvSpPr/>
          <p:nvPr userDrawn="1"/>
        </p:nvSpPr>
        <p:spPr>
          <a:xfrm>
            <a:off x="0" y="6606769"/>
            <a:ext cx="12192000" cy="256434"/>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084A994-876E-774C-A507-104A2FF008FC}"/>
              </a:ext>
            </a:extLst>
          </p:cNvPr>
          <p:cNvSpPr>
            <a:spLocks noGrp="1"/>
          </p:cNvSpPr>
          <p:nvPr>
            <p:ph type="ftr" sz="quarter" idx="3"/>
          </p:nvPr>
        </p:nvSpPr>
        <p:spPr>
          <a:xfrm>
            <a:off x="342900" y="6616018"/>
            <a:ext cx="6615839" cy="256434"/>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5" name="Date Placeholder 3">
            <a:extLst>
              <a:ext uri="{FF2B5EF4-FFF2-40B4-BE49-F238E27FC236}">
                <a16:creationId xmlns:a16="http://schemas.microsoft.com/office/drawing/2014/main" id="{EA1B3B0B-FCA0-194C-BBF9-5976E2040531}"/>
              </a:ext>
            </a:extLst>
          </p:cNvPr>
          <p:cNvSpPr>
            <a:spLocks noGrp="1"/>
          </p:cNvSpPr>
          <p:nvPr>
            <p:ph type="dt" sz="half" idx="2"/>
          </p:nvPr>
        </p:nvSpPr>
        <p:spPr>
          <a:xfrm>
            <a:off x="7009480" y="6630470"/>
            <a:ext cx="3622357"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pic>
        <p:nvPicPr>
          <p:cNvPr id="6" name="Picture 5" descr="A logo with a triangle and a face&#10;&#10;Description automatically generated with medium confidence">
            <a:extLst>
              <a:ext uri="{FF2B5EF4-FFF2-40B4-BE49-F238E27FC236}">
                <a16:creationId xmlns:a16="http://schemas.microsoft.com/office/drawing/2014/main" id="{9AA0FBBB-9835-FEF9-B253-974728F99E83}"/>
              </a:ext>
            </a:extLst>
          </p:cNvPr>
          <p:cNvPicPr>
            <a:picLocks noChangeAspect="1"/>
          </p:cNvPicPr>
          <p:nvPr userDrawn="1"/>
        </p:nvPicPr>
        <p:blipFill>
          <a:blip r:embed="rId6"/>
          <a:stretch>
            <a:fillRect/>
          </a:stretch>
        </p:blipFill>
        <p:spPr>
          <a:xfrm>
            <a:off x="347471" y="0"/>
            <a:ext cx="3200400" cy="2800350"/>
          </a:xfrm>
          <a:prstGeom prst="rect">
            <a:avLst/>
          </a:prstGeom>
          <a:effectLst>
            <a:outerShdw blurRad="254000" sx="101000" sy="101000" algn="ctr" rotWithShape="0">
              <a:prstClr val="black">
                <a:alpha val="60000"/>
              </a:prstClr>
            </a:outerShdw>
          </a:effectLst>
        </p:spPr>
      </p:pic>
      <p:pic>
        <p:nvPicPr>
          <p:cNvPr id="7" name="Picture 16">
            <a:extLst>
              <a:ext uri="{FF2B5EF4-FFF2-40B4-BE49-F238E27FC236}">
                <a16:creationId xmlns:a16="http://schemas.microsoft.com/office/drawing/2014/main" id="{BBF5EE8E-BB15-75C0-F5B2-A0BC782F5C1E}"/>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10924752" y="237509"/>
            <a:ext cx="981288" cy="395958"/>
          </a:xfrm>
          <a:prstGeom prst="rect">
            <a:avLst/>
          </a:prstGeom>
        </p:spPr>
      </p:pic>
    </p:spTree>
    <p:extLst>
      <p:ext uri="{BB962C8B-B14F-4D97-AF65-F5344CB8AC3E}">
        <p14:creationId xmlns:p14="http://schemas.microsoft.com/office/powerpoint/2010/main" val="421500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096000" y="1066800"/>
            <a:ext cx="6096000" cy="2484812"/>
          </a:xfrm>
          <a:solidFill>
            <a:schemeClr val="accent5">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6" name="Content Placeholder 2"/>
          <p:cNvSpPr>
            <a:spLocks noGrp="1"/>
          </p:cNvSpPr>
          <p:nvPr>
            <p:ph idx="10"/>
          </p:nvPr>
        </p:nvSpPr>
        <p:spPr>
          <a:xfrm>
            <a:off x="0" y="1066800"/>
            <a:ext cx="6095999" cy="2484812"/>
          </a:xfrm>
          <a:solidFill>
            <a:schemeClr val="accent2">
              <a:alpha val="60000"/>
            </a:schemeClr>
          </a:solidFill>
        </p:spPr>
        <p:txBody>
          <a:bodyPr lIns="347472" tIns="91440" rIns="320040" bIns="91440"/>
          <a:lstStyle>
            <a:lvl1pPr>
              <a:buClr>
                <a:schemeClr val="bg1"/>
              </a:buCl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1"/>
          </p:nvPr>
        </p:nvSpPr>
        <p:spPr>
          <a:xfrm>
            <a:off x="6096000" y="3551612"/>
            <a:ext cx="6096000" cy="2430088"/>
          </a:xfrm>
          <a:solidFill>
            <a:schemeClr val="accent1">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2" name="Content Placeholder 2"/>
          <p:cNvSpPr>
            <a:spLocks noGrp="1"/>
          </p:cNvSpPr>
          <p:nvPr>
            <p:ph idx="12"/>
          </p:nvPr>
        </p:nvSpPr>
        <p:spPr>
          <a:xfrm>
            <a:off x="1" y="3551612"/>
            <a:ext cx="6095998" cy="2430088"/>
          </a:xfrm>
          <a:solidFill>
            <a:schemeClr val="accent4">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8" name="Title 5">
            <a:extLst>
              <a:ext uri="{FF2B5EF4-FFF2-40B4-BE49-F238E27FC236}">
                <a16:creationId xmlns:a16="http://schemas.microsoft.com/office/drawing/2014/main" id="{78A798C7-B50B-7E4B-8914-EB9EDEF6267F}"/>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0" name="Footer Placeholder 1">
            <a:extLst>
              <a:ext uri="{FF2B5EF4-FFF2-40B4-BE49-F238E27FC236}">
                <a16:creationId xmlns:a16="http://schemas.microsoft.com/office/drawing/2014/main" id="{234AD3D5-18D6-D040-A654-F65E86628A9A}"/>
              </a:ext>
            </a:extLst>
          </p:cNvPr>
          <p:cNvSpPr>
            <a:spLocks noGrp="1"/>
          </p:cNvSpPr>
          <p:nvPr>
            <p:ph type="ftr" sz="quarter" idx="3"/>
          </p:nvPr>
        </p:nvSpPr>
        <p:spPr>
          <a:xfrm>
            <a:off x="342900" y="6616018"/>
            <a:ext cx="7607731" cy="238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3" name="Slide Number Placeholder 3">
            <a:extLst>
              <a:ext uri="{FF2B5EF4-FFF2-40B4-BE49-F238E27FC236}">
                <a16:creationId xmlns:a16="http://schemas.microsoft.com/office/drawing/2014/main" id="{18A8F755-7B54-D848-9B7D-B559785B80B0}"/>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4" name="Date Placeholder 3">
            <a:extLst>
              <a:ext uri="{FF2B5EF4-FFF2-40B4-BE49-F238E27FC236}">
                <a16:creationId xmlns:a16="http://schemas.microsoft.com/office/drawing/2014/main" id="{4DF077A6-9EEC-3748-B39E-00D917E612A9}"/>
              </a:ext>
            </a:extLst>
          </p:cNvPr>
          <p:cNvSpPr>
            <a:spLocks noGrp="1"/>
          </p:cNvSpPr>
          <p:nvPr>
            <p:ph type="dt" sz="half" idx="2"/>
          </p:nvPr>
        </p:nvSpPr>
        <p:spPr>
          <a:xfrm>
            <a:off x="7950631" y="6616018"/>
            <a:ext cx="267926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35673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7" name="Content Placeholder 2"/>
          <p:cNvSpPr>
            <a:spLocks noGrp="1"/>
          </p:cNvSpPr>
          <p:nvPr>
            <p:ph idx="11"/>
          </p:nvPr>
        </p:nvSpPr>
        <p:spPr>
          <a:xfrm>
            <a:off x="0" y="1066799"/>
            <a:ext cx="12192000" cy="2446021"/>
          </a:xfrm>
          <a:solidFill>
            <a:schemeClr val="accent2">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8" name="Content Placeholder 2"/>
          <p:cNvSpPr>
            <a:spLocks noGrp="1"/>
          </p:cNvSpPr>
          <p:nvPr>
            <p:ph idx="12"/>
          </p:nvPr>
        </p:nvSpPr>
        <p:spPr>
          <a:xfrm>
            <a:off x="0" y="3535679"/>
            <a:ext cx="12192000" cy="2446021"/>
          </a:xfrm>
          <a:solidFill>
            <a:schemeClr val="accent2">
              <a:alpha val="4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5" name="Title 5">
            <a:extLst>
              <a:ext uri="{FF2B5EF4-FFF2-40B4-BE49-F238E27FC236}">
                <a16:creationId xmlns:a16="http://schemas.microsoft.com/office/drawing/2014/main" id="{B13E02D9-AA64-7F4B-9F85-4DB537B8E56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15B190D-9285-0047-8C80-F9E18787FE5C}"/>
              </a:ext>
            </a:extLst>
          </p:cNvPr>
          <p:cNvSpPr>
            <a:spLocks noGrp="1"/>
          </p:cNvSpPr>
          <p:nvPr>
            <p:ph type="ftr" sz="quarter" idx="3"/>
          </p:nvPr>
        </p:nvSpPr>
        <p:spPr>
          <a:xfrm>
            <a:off x="342900" y="6616018"/>
            <a:ext cx="7561236"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DF4C8765-5BC8-5542-8BF7-0C865A99B5BF}"/>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1" name="Date Placeholder 3">
            <a:extLst>
              <a:ext uri="{FF2B5EF4-FFF2-40B4-BE49-F238E27FC236}">
                <a16:creationId xmlns:a16="http://schemas.microsoft.com/office/drawing/2014/main" id="{10C2A9EF-25B2-C04E-B939-044FC317B587}"/>
              </a:ext>
            </a:extLst>
          </p:cNvPr>
          <p:cNvSpPr>
            <a:spLocks noGrp="1"/>
          </p:cNvSpPr>
          <p:nvPr>
            <p:ph type="dt" sz="half" idx="2"/>
          </p:nvPr>
        </p:nvSpPr>
        <p:spPr>
          <a:xfrm>
            <a:off x="7904137" y="6616018"/>
            <a:ext cx="2725764"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45809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Picture Over Text">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342900" y="3429000"/>
            <a:ext cx="11506200" cy="3019257"/>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7" name="Content Placeholder 2"/>
          <p:cNvSpPr>
            <a:spLocks noGrp="1"/>
          </p:cNvSpPr>
          <p:nvPr>
            <p:ph idx="12"/>
          </p:nvPr>
        </p:nvSpPr>
        <p:spPr>
          <a:xfrm>
            <a:off x="342900" y="848865"/>
            <a:ext cx="11493500" cy="23622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5">
            <a:extLst>
              <a:ext uri="{FF2B5EF4-FFF2-40B4-BE49-F238E27FC236}">
                <a16:creationId xmlns:a16="http://schemas.microsoft.com/office/drawing/2014/main" id="{FA2F562D-A32C-6B44-84CA-2D09B48AB4F5}"/>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9" name="Rectangle 18">
            <a:extLst>
              <a:ext uri="{FF2B5EF4-FFF2-40B4-BE49-F238E27FC236}">
                <a16:creationId xmlns:a16="http://schemas.microsoft.com/office/drawing/2014/main" id="{482C71B4-8300-B749-8448-1134D9BB0850}"/>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9" name="Footer Placeholder 1">
            <a:extLst>
              <a:ext uri="{FF2B5EF4-FFF2-40B4-BE49-F238E27FC236}">
                <a16:creationId xmlns:a16="http://schemas.microsoft.com/office/drawing/2014/main" id="{F914E7D0-2864-364E-83FE-A1C7E1F7D64B}"/>
              </a:ext>
            </a:extLst>
          </p:cNvPr>
          <p:cNvSpPr>
            <a:spLocks noGrp="1"/>
          </p:cNvSpPr>
          <p:nvPr>
            <p:ph type="ftr" sz="quarter" idx="3"/>
          </p:nvPr>
        </p:nvSpPr>
        <p:spPr>
          <a:xfrm>
            <a:off x="342900" y="6616017"/>
            <a:ext cx="7592232" cy="251231"/>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68006D7E-C908-C143-8086-84A0E9A1B342}"/>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7F41950E-6ACF-9441-A5ED-3CB399B47BFB}"/>
              </a:ext>
            </a:extLst>
          </p:cNvPr>
          <p:cNvSpPr>
            <a:spLocks noGrp="1"/>
          </p:cNvSpPr>
          <p:nvPr>
            <p:ph type="dt" sz="half" idx="2"/>
          </p:nvPr>
        </p:nvSpPr>
        <p:spPr>
          <a:xfrm>
            <a:off x="7935133" y="6616018"/>
            <a:ext cx="2694768" cy="260478"/>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93735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ext Over Picture">
    <p:bg>
      <p:bgPr>
        <a:blipFill dpi="0" rotWithShape="1">
          <a:blip r:embed="rId3">
            <a:alphaModFix amt="5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0" y="0"/>
            <a:ext cx="12192000" cy="6858000"/>
          </a:xfrm>
          <a:prstGeom prst="rect">
            <a:avLst/>
          </a:prstGeom>
          <a:solidFill>
            <a:schemeClr val="bg2"/>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2" name="Rectangle 1">
            <a:extLst>
              <a:ext uri="{FF2B5EF4-FFF2-40B4-BE49-F238E27FC236}">
                <a16:creationId xmlns:a16="http://schemas.microsoft.com/office/drawing/2014/main" id="{6F054765-79F3-BD4C-8B31-6F350DF7D843}"/>
              </a:ext>
            </a:extLst>
          </p:cNvPr>
          <p:cNvSpPr/>
          <p:nvPr userDrawn="1"/>
        </p:nvSpPr>
        <p:spPr>
          <a:xfrm>
            <a:off x="0" y="0"/>
            <a:ext cx="6269038" cy="6858000"/>
          </a:xfrm>
          <a:prstGeom prst="rect">
            <a:avLst/>
          </a:prstGeom>
          <a:gradFill flip="none" rotWithShape="1">
            <a:gsLst>
              <a:gs pos="14000">
                <a:schemeClr val="bg2">
                  <a:lumMod val="75000"/>
                  <a:alpha val="0"/>
                </a:schemeClr>
              </a:gs>
              <a:gs pos="99000">
                <a:schemeClr val="bg2">
                  <a:lumMod val="75000"/>
                </a:schemeClr>
              </a:gs>
            </a:gsLst>
            <a:lin ang="108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Barlow" pitchFamily="2" charset="77"/>
            </a:endParaRPr>
          </a:p>
        </p:txBody>
      </p:sp>
      <p:sp>
        <p:nvSpPr>
          <p:cNvPr id="7" name="Content Placeholder 2"/>
          <p:cNvSpPr>
            <a:spLocks noGrp="1"/>
          </p:cNvSpPr>
          <p:nvPr>
            <p:ph idx="12"/>
          </p:nvPr>
        </p:nvSpPr>
        <p:spPr>
          <a:xfrm>
            <a:off x="355600" y="1066800"/>
            <a:ext cx="5557838" cy="4914900"/>
          </a:xfrm>
        </p:spPr>
        <p:txBody>
          <a:bodyPr lIns="0" tIns="0" rIns="0" bIns="0"/>
          <a:lstStyle>
            <a:lvl1pPr>
              <a:buClr>
                <a:schemeClr val="bg1"/>
              </a:buClr>
              <a:defRPr>
                <a:solidFill>
                  <a:schemeClr val="bg1"/>
                </a:solidFill>
              </a:defRPr>
            </a:lvl1pPr>
            <a:lvl2pPr marL="457200" indent="-228600" algn="l" defTabSz="457200" rtl="0" eaLnBrk="1" latinLnBrk="0" hangingPunct="1">
              <a:spcBef>
                <a:spcPct val="20000"/>
              </a:spcBef>
              <a:buClr>
                <a:schemeClr val="bg1"/>
              </a:buClr>
              <a:buFont typeface="Wingdings" charset="2"/>
              <a:buChar char="§"/>
              <a:defRPr>
                <a:solidFill>
                  <a:schemeClr val="bg1"/>
                </a:solidFill>
              </a:defRPr>
            </a:lvl2pPr>
            <a:lvl3pPr marL="6858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3pPr>
            <a:lvl4pPr marL="9144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4pPr>
            <a:lvl5pPr marL="11430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DF640E59-837A-434C-B9C3-E7075581B0C9}"/>
              </a:ext>
            </a:extLst>
          </p:cNvPr>
          <p:cNvPicPr>
            <a:picLocks noChangeAspect="1"/>
          </p:cNvPicPr>
          <p:nvPr userDrawn="1"/>
        </p:nvPicPr>
        <p:blipFill>
          <a:blip r:embed="rId4" cstate="screen">
            <a:biLevel thresh="25000"/>
            <a:extLst>
              <a:ext uri="{28A0092B-C50C-407E-A947-70E740481C1C}">
                <a14:useLocalDpi xmlns:a14="http://schemas.microsoft.com/office/drawing/2010/main" val="0"/>
              </a:ext>
            </a:extLst>
          </a:blip>
          <a:stretch>
            <a:fillRect/>
          </a:stretch>
        </p:blipFill>
        <p:spPr>
          <a:xfrm>
            <a:off x="10918098" y="293715"/>
            <a:ext cx="994800" cy="398355"/>
          </a:xfrm>
          <a:prstGeom prst="rect">
            <a:avLst/>
          </a:prstGeom>
          <a:noFill/>
          <a:ln>
            <a:noFill/>
          </a:ln>
        </p:spPr>
      </p:pic>
      <p:sp>
        <p:nvSpPr>
          <p:cNvPr id="16" name="Title 5">
            <a:extLst>
              <a:ext uri="{FF2B5EF4-FFF2-40B4-BE49-F238E27FC236}">
                <a16:creationId xmlns:a16="http://schemas.microsoft.com/office/drawing/2014/main" id="{0D7429E9-FB43-D949-ACA6-25803ED7534D}"/>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bg1"/>
                </a:solidFill>
                <a:latin typeface="Barlow" pitchFamily="2" charset="77"/>
                <a:ea typeface="+mj-ea"/>
                <a:cs typeface="+mj-cs"/>
              </a:defRPr>
            </a:lvl1pPr>
          </a:lstStyle>
          <a:p>
            <a:pPr lvl="0"/>
            <a:r>
              <a:rPr lang="en-US"/>
              <a:t>Click to Edit</a:t>
            </a:r>
          </a:p>
        </p:txBody>
      </p:sp>
      <p:sp>
        <p:nvSpPr>
          <p:cNvPr id="22" name="Rectangle 21">
            <a:extLst>
              <a:ext uri="{FF2B5EF4-FFF2-40B4-BE49-F238E27FC236}">
                <a16:creationId xmlns:a16="http://schemas.microsoft.com/office/drawing/2014/main" id="{BA19C77D-4271-1C4A-B30D-0BADC6B1D6C2}"/>
              </a:ext>
            </a:extLst>
          </p:cNvPr>
          <p:cNvSpPr/>
          <p:nvPr userDrawn="1"/>
        </p:nvSpPr>
        <p:spPr>
          <a:xfrm>
            <a:off x="0" y="6606770"/>
            <a:ext cx="12192000" cy="241982"/>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37821145-20AC-0C4C-A501-27AAE22BDB9D}"/>
              </a:ext>
            </a:extLst>
          </p:cNvPr>
          <p:cNvSpPr>
            <a:spLocks noGrp="1"/>
          </p:cNvSpPr>
          <p:nvPr>
            <p:ph type="ftr" sz="quarter" idx="3"/>
          </p:nvPr>
        </p:nvSpPr>
        <p:spPr>
          <a:xfrm>
            <a:off x="342900" y="6616018"/>
            <a:ext cx="7607731" cy="232734"/>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4" name="Slide Number Placeholder 3">
            <a:extLst>
              <a:ext uri="{FF2B5EF4-FFF2-40B4-BE49-F238E27FC236}">
                <a16:creationId xmlns:a16="http://schemas.microsoft.com/office/drawing/2014/main" id="{54CD3510-ED56-294C-82DB-C5EB3C0EBE79}"/>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8892E4C3-EB3F-184E-B988-AF55362F3553}"/>
              </a:ext>
            </a:extLst>
          </p:cNvPr>
          <p:cNvSpPr>
            <a:spLocks noGrp="1"/>
          </p:cNvSpPr>
          <p:nvPr>
            <p:ph type="dt" sz="half" idx="2"/>
          </p:nvPr>
        </p:nvSpPr>
        <p:spPr>
          <a:xfrm>
            <a:off x="7950631" y="6616018"/>
            <a:ext cx="2679269" cy="232734"/>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3069820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Section Header">
    <p:bg>
      <p:bgPr>
        <a:blipFill dpi="0" rotWithShape="1">
          <a:blip r:embed="rId2">
            <a:alphaModFix amt="5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6EEBE8-797C-CF45-BCEA-46B6F8BDF2A6}"/>
              </a:ext>
            </a:extLst>
          </p:cNvPr>
          <p:cNvSpPr txBox="1"/>
          <p:nvPr userDrawn="1"/>
        </p:nvSpPr>
        <p:spPr>
          <a:xfrm>
            <a:off x="23045738" y="1928813"/>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pic>
        <p:nvPicPr>
          <p:cNvPr id="21" name="Graphic 20">
            <a:extLst>
              <a:ext uri="{FF2B5EF4-FFF2-40B4-BE49-F238E27FC236}">
                <a16:creationId xmlns:a16="http://schemas.microsoft.com/office/drawing/2014/main" id="{8AC56CD1-FBEE-0E42-B197-B760B74435A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3" t="31368" r="520" b="18339"/>
          <a:stretch/>
        </p:blipFill>
        <p:spPr>
          <a:xfrm>
            <a:off x="0" y="-5203"/>
            <a:ext cx="12192000" cy="6863204"/>
          </a:xfrm>
          <a:prstGeom prst="rect">
            <a:avLst/>
          </a:prstGeom>
        </p:spPr>
      </p:pic>
      <p:sp>
        <p:nvSpPr>
          <p:cNvPr id="22" name="Rectangle 21">
            <a:extLst>
              <a:ext uri="{FF2B5EF4-FFF2-40B4-BE49-F238E27FC236}">
                <a16:creationId xmlns:a16="http://schemas.microsoft.com/office/drawing/2014/main" id="{8364CBD1-C300-DD47-9E62-DB8A672B2069}"/>
              </a:ext>
            </a:extLst>
          </p:cNvPr>
          <p:cNvSpPr/>
          <p:nvPr userDrawn="1"/>
        </p:nvSpPr>
        <p:spPr>
          <a:xfrm>
            <a:off x="0" y="-5204"/>
            <a:ext cx="6095999" cy="6863204"/>
          </a:xfrm>
          <a:prstGeom prst="rect">
            <a:avLst/>
          </a:prstGeom>
          <a:gradFill>
            <a:gsLst>
              <a:gs pos="0">
                <a:schemeClr val="bg1">
                  <a:alpha val="0"/>
                </a:schemeClr>
              </a:gs>
              <a:gs pos="100000">
                <a:schemeClr val="bg1">
                  <a:alpha val="50000"/>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1BC8680-FDB5-4F4B-8DFD-CE546990D5D4}"/>
              </a:ext>
            </a:extLst>
          </p:cNvPr>
          <p:cNvSpPr txBox="1"/>
          <p:nvPr userDrawn="1"/>
        </p:nvSpPr>
        <p:spPr>
          <a:xfrm>
            <a:off x="9300117" y="412595"/>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pic>
        <p:nvPicPr>
          <p:cNvPr id="24" name="Picture 16">
            <a:extLst>
              <a:ext uri="{FF2B5EF4-FFF2-40B4-BE49-F238E27FC236}">
                <a16:creationId xmlns:a16="http://schemas.microsoft.com/office/drawing/2014/main" id="{38DD1F27-AFE8-9E47-9C20-1F88A4CD777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47472" y="412047"/>
            <a:ext cx="1546299" cy="623945"/>
          </a:xfrm>
          <a:prstGeom prst="rect">
            <a:avLst/>
          </a:prstGeom>
        </p:spPr>
      </p:pic>
      <p:sp>
        <p:nvSpPr>
          <p:cNvPr id="25" name="Text Placeholder 8">
            <a:extLst>
              <a:ext uri="{FF2B5EF4-FFF2-40B4-BE49-F238E27FC236}">
                <a16:creationId xmlns:a16="http://schemas.microsoft.com/office/drawing/2014/main" id="{846AB6BC-FF23-D64E-A9A3-50A9B18219C9}"/>
              </a:ext>
            </a:extLst>
          </p:cNvPr>
          <p:cNvSpPr>
            <a:spLocks noGrp="1"/>
          </p:cNvSpPr>
          <p:nvPr>
            <p:ph type="body" sz="quarter" idx="13" hasCustomPrompt="1"/>
          </p:nvPr>
        </p:nvSpPr>
        <p:spPr>
          <a:xfrm>
            <a:off x="347472" y="4590288"/>
            <a:ext cx="5565966" cy="246221"/>
          </a:xfrm>
          <a:prstGeom prst="rect">
            <a:avLst/>
          </a:prstGeom>
        </p:spPr>
        <p:txBody>
          <a:bodyPr wrap="square" lIns="0" tIns="0" rIns="0" bIns="0" anchor="t" anchorCtr="0">
            <a:spAutoFit/>
          </a:bodyPr>
          <a:lstStyle>
            <a:lvl1pPr marL="342900" indent="-342900">
              <a:spcBef>
                <a:spcPts val="0"/>
              </a:spcBef>
              <a:buNone/>
              <a:defRPr lang="en-US" sz="2000" b="0" i="0" kern="1200" cap="none" baseline="0" dirty="0" smtClean="0">
                <a:solidFill>
                  <a:schemeClr val="accent2"/>
                </a:solidFill>
                <a:latin typeface="Barlow" pitchFamily="2" charset="77"/>
                <a:ea typeface="+mn-ea"/>
                <a:cs typeface="+mn-cs"/>
              </a:defRPr>
            </a:lvl1pPr>
            <a:lvl2pPr marL="0" indent="0">
              <a:buFont typeface="Arial" panose="020B0604020202020204" pitchFamily="34" charset="0"/>
              <a:buNone/>
              <a:defRPr lang="en-US" sz="1500" i="1" kern="1200" dirty="0" smtClean="0">
                <a:solidFill>
                  <a:schemeClr val="accent2">
                    <a:lumMod val="10000"/>
                    <a:lumOff val="90000"/>
                  </a:schemeClr>
                </a:solidFill>
                <a:latin typeface="+mn-lt"/>
                <a:ea typeface="+mn-ea"/>
                <a:cs typeface="+mn-cs"/>
              </a:defRPr>
            </a:lvl2pPr>
          </a:lstStyle>
          <a:p>
            <a:pPr marL="0" lvl="0" indent="0" algn="l" defTabSz="457200" rtl="0" eaLnBrk="1" latinLnBrk="0" hangingPunct="1">
              <a:spcBef>
                <a:spcPct val="20000"/>
              </a:spcBef>
            </a:pPr>
            <a:r>
              <a:rPr lang="en-US"/>
              <a:t>Click To Add Presenter/Subheading</a:t>
            </a:r>
          </a:p>
        </p:txBody>
      </p:sp>
      <p:sp>
        <p:nvSpPr>
          <p:cNvPr id="26" name="Title Placeholder 2">
            <a:extLst>
              <a:ext uri="{FF2B5EF4-FFF2-40B4-BE49-F238E27FC236}">
                <a16:creationId xmlns:a16="http://schemas.microsoft.com/office/drawing/2014/main" id="{D37A55A4-1BD2-674A-9626-60AB1AEE3D5B}"/>
              </a:ext>
            </a:extLst>
          </p:cNvPr>
          <p:cNvSpPr>
            <a:spLocks noGrp="1"/>
          </p:cNvSpPr>
          <p:nvPr>
            <p:ph type="title" hasCustomPrompt="1"/>
          </p:nvPr>
        </p:nvSpPr>
        <p:spPr>
          <a:xfrm>
            <a:off x="347472" y="3827812"/>
            <a:ext cx="5565966" cy="664797"/>
          </a:xfrm>
          <a:prstGeom prst="rect">
            <a:avLst/>
          </a:prstGeom>
          <a:noFill/>
        </p:spPr>
        <p:txBody>
          <a:bodyPr vert="horz" wrap="square" lIns="0" tIns="0" rIns="0" bIns="0" rtlCol="0" anchor="b">
            <a:spAutoFit/>
          </a:bodyPr>
          <a:lstStyle>
            <a:lvl1pPr>
              <a:lnSpc>
                <a:spcPct val="90000"/>
              </a:lnSpc>
              <a:spcBef>
                <a:spcPts val="0"/>
              </a:spcBef>
              <a:defRPr lang="en-US" sz="4800" i="0" dirty="0">
                <a:solidFill>
                  <a:schemeClr val="tx2"/>
                </a:solidFill>
              </a:defRPr>
            </a:lvl1pPr>
          </a:lstStyle>
          <a:p>
            <a:pPr lvl="0">
              <a:spcBef>
                <a:spcPts val="1000"/>
              </a:spcBef>
              <a:buClr>
                <a:schemeClr val="bg2"/>
              </a:buClr>
              <a:buSzPct val="75000"/>
              <a:buFont typeface="Barlow"/>
            </a:pPr>
            <a:r>
              <a:rPr lang="en-US"/>
              <a:t>Click to Edit</a:t>
            </a:r>
          </a:p>
        </p:txBody>
      </p:sp>
      <p:sp>
        <p:nvSpPr>
          <p:cNvPr id="27" name="Rectangle 26">
            <a:extLst>
              <a:ext uri="{FF2B5EF4-FFF2-40B4-BE49-F238E27FC236}">
                <a16:creationId xmlns:a16="http://schemas.microsoft.com/office/drawing/2014/main" id="{544C4FA3-E45E-424A-9BD3-1455471E946D}"/>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A06C9D6-1966-FF45-88E4-859637CF1FF0}"/>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4" name="Slide Number Placeholder 3">
            <a:extLst>
              <a:ext uri="{FF2B5EF4-FFF2-40B4-BE49-F238E27FC236}">
                <a16:creationId xmlns:a16="http://schemas.microsoft.com/office/drawing/2014/main" id="{348A6DA5-3CBE-2540-889B-02D2E0478F93}"/>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6272179-8E7E-FC4E-9269-CB6734C0C57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249737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FAE_2022_Titl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scene, way, road, highway&#10;&#10;Description automatically generated">
            <a:extLst>
              <a:ext uri="{FF2B5EF4-FFF2-40B4-BE49-F238E27FC236}">
                <a16:creationId xmlns:a16="http://schemas.microsoft.com/office/drawing/2014/main" id="{013B3D65-F35E-680E-0984-D83D28DE647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pic>
        <p:nvPicPr>
          <p:cNvPr id="27" name="Picture 16">
            <a:extLst>
              <a:ext uri="{FF2B5EF4-FFF2-40B4-BE49-F238E27FC236}">
                <a16:creationId xmlns:a16="http://schemas.microsoft.com/office/drawing/2014/main" id="{68BA96D0-D231-8543-9A40-53B148E3E27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47472" y="412047"/>
            <a:ext cx="1546299" cy="623945"/>
          </a:xfrm>
          <a:prstGeom prst="rect">
            <a:avLst/>
          </a:prstGeom>
          <a:effectLst>
            <a:outerShdw blurRad="177800" sx="101000" sy="101000" algn="ctr" rotWithShape="0">
              <a:prstClr val="black">
                <a:alpha val="50000"/>
              </a:prstClr>
            </a:outerShdw>
          </a:effectLst>
        </p:spPr>
      </p:pic>
      <p:sp>
        <p:nvSpPr>
          <p:cNvPr id="5" name="TextBox 4">
            <a:extLst>
              <a:ext uri="{FF2B5EF4-FFF2-40B4-BE49-F238E27FC236}">
                <a16:creationId xmlns:a16="http://schemas.microsoft.com/office/drawing/2014/main" id="{581801A5-8B97-4248-BC1F-30EED1BE8E2A}"/>
              </a:ext>
            </a:extLst>
          </p:cNvPr>
          <p:cNvSpPr txBox="1"/>
          <p:nvPr userDrawn="1"/>
        </p:nvSpPr>
        <p:spPr>
          <a:xfrm>
            <a:off x="2836333" y="-11006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
        <p:nvSpPr>
          <p:cNvPr id="4" name="Rectangle 3">
            <a:extLst>
              <a:ext uri="{FF2B5EF4-FFF2-40B4-BE49-F238E27FC236}">
                <a16:creationId xmlns:a16="http://schemas.microsoft.com/office/drawing/2014/main" id="{64F807AA-842E-C88E-356F-868177B5B009}"/>
              </a:ext>
            </a:extLst>
          </p:cNvPr>
          <p:cNvSpPr/>
          <p:nvPr userDrawn="1"/>
        </p:nvSpPr>
        <p:spPr>
          <a:xfrm>
            <a:off x="1524" y="3580439"/>
            <a:ext cx="12188952" cy="1967697"/>
          </a:xfrm>
          <a:prstGeom prst="rect">
            <a:avLst/>
          </a:prstGeom>
          <a:gradFill flip="none" rotWithShape="1">
            <a:gsLst>
              <a:gs pos="75000">
                <a:schemeClr val="accent2"/>
              </a:gs>
              <a:gs pos="25000">
                <a:schemeClr val="accent2"/>
              </a:gs>
              <a:gs pos="0">
                <a:srgbClr val="C9E6F5"/>
              </a:gs>
            </a:gsLst>
            <a:lin ang="10800000" scaled="0"/>
            <a:tileRect/>
          </a:gradFill>
        </p:spPr>
        <p:txBody>
          <a:bodyPr vert="horz" lIns="338328" tIns="91440" rIns="91440" bIns="91440" rtlCol="0" anchor="ctr" anchorCtr="0"/>
          <a:lstStyle/>
          <a:p>
            <a:pPr lvl="0"/>
            <a:endParaRPr lang="en-US"/>
          </a:p>
        </p:txBody>
      </p:sp>
      <p:sp>
        <p:nvSpPr>
          <p:cNvPr id="28" name="Text Placeholder 2">
            <a:extLst>
              <a:ext uri="{FF2B5EF4-FFF2-40B4-BE49-F238E27FC236}">
                <a16:creationId xmlns:a16="http://schemas.microsoft.com/office/drawing/2014/main" id="{0BAFA5AC-215B-3841-96C1-5949DA8341F2}"/>
              </a:ext>
            </a:extLst>
          </p:cNvPr>
          <p:cNvSpPr>
            <a:spLocks noGrp="1"/>
          </p:cNvSpPr>
          <p:nvPr>
            <p:ph type="body" idx="1" hasCustomPrompt="1"/>
          </p:nvPr>
        </p:nvSpPr>
        <p:spPr>
          <a:xfrm>
            <a:off x="342900" y="4587041"/>
            <a:ext cx="8280104" cy="745187"/>
          </a:xfrm>
        </p:spPr>
        <p:txBody>
          <a:bodyPr wrap="square" tIns="0" anchor="t">
            <a:normAutofit/>
          </a:bodyPr>
          <a:lstStyle>
            <a:lvl1pPr marL="0" indent="0">
              <a:lnSpc>
                <a:spcPct val="90000"/>
              </a:lnSpc>
              <a:spcBef>
                <a:spcPts val="0"/>
              </a:spcBef>
              <a:buNone/>
              <a:defRPr lang="en-US" sz="2000" b="0" i="0" kern="1200" cap="none" baseline="0" dirty="0">
                <a:solidFill>
                  <a:schemeClr val="accent1">
                    <a:lumMod val="20000"/>
                    <a:lumOff val="80000"/>
                  </a:schemeClr>
                </a:solidFill>
                <a:latin typeface="Barlow" pitchFamily="2" charset="77"/>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457200" rtl="0" eaLnBrk="1" latinLnBrk="0" hangingPunct="1">
              <a:spcBef>
                <a:spcPct val="20000"/>
              </a:spcBef>
              <a:buClr>
                <a:schemeClr val="bg2"/>
              </a:buClr>
              <a:buSzPct val="65000"/>
              <a:buFont typeface="Barlow"/>
              <a:buNone/>
            </a:pPr>
            <a:r>
              <a:rPr lang="en-US"/>
              <a:t>Click to Add Presenter/Subheading</a:t>
            </a:r>
          </a:p>
        </p:txBody>
      </p:sp>
      <p:sp>
        <p:nvSpPr>
          <p:cNvPr id="29" name="Text Placeholder 6">
            <a:extLst>
              <a:ext uri="{FF2B5EF4-FFF2-40B4-BE49-F238E27FC236}">
                <a16:creationId xmlns:a16="http://schemas.microsoft.com/office/drawing/2014/main" id="{07DA987C-20E5-6645-A0B0-F16877035E4C}"/>
              </a:ext>
            </a:extLst>
          </p:cNvPr>
          <p:cNvSpPr>
            <a:spLocks noGrp="1"/>
          </p:cNvSpPr>
          <p:nvPr>
            <p:ph type="body" sz="quarter" idx="12" hasCustomPrompt="1"/>
          </p:nvPr>
        </p:nvSpPr>
        <p:spPr>
          <a:xfrm>
            <a:off x="342899" y="3824707"/>
            <a:ext cx="8280105" cy="664797"/>
          </a:xfrm>
          <a:prstGeom prst="rect">
            <a:avLst/>
          </a:prstGeom>
        </p:spPr>
        <p:txBody>
          <a:bodyPr wrap="square" lIns="0" tIns="0" rIns="0" bIns="0" anchor="b">
            <a:normAutofit/>
          </a:bodyPr>
          <a:lstStyle>
            <a:lvl1pPr marL="0" indent="0">
              <a:lnSpc>
                <a:spcPct val="90000"/>
              </a:lnSpc>
              <a:buNone/>
              <a:defRPr lang="en-US" sz="4800" b="0" i="0" kern="1200" baseline="0" dirty="0">
                <a:solidFill>
                  <a:schemeClr val="bg1"/>
                </a:solidFill>
                <a:latin typeface="Barlow" pitchFamily="2" charset="77"/>
                <a:ea typeface="+mj-ea"/>
                <a:cs typeface="+mj-cs"/>
              </a:defRPr>
            </a:lvl1pPr>
          </a:lstStyle>
          <a:p>
            <a:pPr marL="0" lvl="0" indent="0" algn="l" defTabSz="457200" rtl="0" eaLnBrk="1" latinLnBrk="0" hangingPunct="1">
              <a:spcBef>
                <a:spcPts val="1000"/>
              </a:spcBef>
              <a:buClr>
                <a:schemeClr val="bg2"/>
              </a:buClr>
              <a:buSzPct val="75000"/>
              <a:buFont typeface="Barlow"/>
              <a:buNone/>
            </a:pPr>
            <a:r>
              <a:rPr lang="en-US"/>
              <a:t>Click to Edit</a:t>
            </a:r>
          </a:p>
        </p:txBody>
      </p:sp>
      <p:sp>
        <p:nvSpPr>
          <p:cNvPr id="30" name="Rectangle 29">
            <a:extLst>
              <a:ext uri="{FF2B5EF4-FFF2-40B4-BE49-F238E27FC236}">
                <a16:creationId xmlns:a16="http://schemas.microsoft.com/office/drawing/2014/main" id="{C11C654B-FE14-FB45-8249-7D9D92995BA2}"/>
              </a:ext>
            </a:extLst>
          </p:cNvPr>
          <p:cNvSpPr/>
          <p:nvPr userDrawn="1"/>
        </p:nvSpPr>
        <p:spPr>
          <a:xfrm>
            <a:off x="0" y="6606769"/>
            <a:ext cx="12192000"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084A994-876E-774C-A507-104A2FF008FC}"/>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4" name="Slide Number Placeholder 3">
            <a:extLst>
              <a:ext uri="{FF2B5EF4-FFF2-40B4-BE49-F238E27FC236}">
                <a16:creationId xmlns:a16="http://schemas.microsoft.com/office/drawing/2014/main" id="{DFC1328E-D267-9B45-9570-96B12FEA03CE}"/>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EA1B3B0B-FCA0-194C-BBF9-5976E204053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pic>
        <p:nvPicPr>
          <p:cNvPr id="7" name="Picture 6">
            <a:extLst>
              <a:ext uri="{FF2B5EF4-FFF2-40B4-BE49-F238E27FC236}">
                <a16:creationId xmlns:a16="http://schemas.microsoft.com/office/drawing/2014/main" id="{1E593EC8-683D-B01C-6028-CB1C7835F769}"/>
              </a:ext>
            </a:extLst>
          </p:cNvPr>
          <p:cNvPicPr>
            <a:picLocks noChangeAspect="1"/>
          </p:cNvPicPr>
          <p:nvPr userDrawn="1"/>
        </p:nvPicPr>
        <p:blipFill rotWithShape="1">
          <a:blip r:embed="rId7"/>
          <a:srcRect l="16421" t="15342" r="16421" b="15342"/>
          <a:stretch/>
        </p:blipFill>
        <p:spPr>
          <a:xfrm>
            <a:off x="9242189" y="3649887"/>
            <a:ext cx="2949811" cy="1828800"/>
          </a:xfrm>
          <a:prstGeom prst="rect">
            <a:avLst/>
          </a:prstGeom>
        </p:spPr>
      </p:pic>
    </p:spTree>
    <p:custDataLst>
      <p:tags r:id="rId1"/>
    </p:custDataLst>
    <p:extLst>
      <p:ext uri="{BB962C8B-B14F-4D97-AF65-F5344CB8AC3E}">
        <p14:creationId xmlns:p14="http://schemas.microsoft.com/office/powerpoint/2010/main" val="262091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alphaModFix amt="5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6EEBE8-797C-CF45-BCEA-46B6F8BDF2A6}"/>
              </a:ext>
            </a:extLst>
          </p:cNvPr>
          <p:cNvSpPr txBox="1"/>
          <p:nvPr userDrawn="1"/>
        </p:nvSpPr>
        <p:spPr>
          <a:xfrm>
            <a:off x="23045738" y="1928813"/>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pic>
        <p:nvPicPr>
          <p:cNvPr id="21" name="Graphic 20">
            <a:extLst>
              <a:ext uri="{FF2B5EF4-FFF2-40B4-BE49-F238E27FC236}">
                <a16:creationId xmlns:a16="http://schemas.microsoft.com/office/drawing/2014/main" id="{8AC56CD1-FBEE-0E42-B197-B760B74435A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83" t="31368" r="520" b="18339"/>
          <a:stretch/>
        </p:blipFill>
        <p:spPr>
          <a:xfrm>
            <a:off x="0" y="-5203"/>
            <a:ext cx="12192000" cy="6863204"/>
          </a:xfrm>
          <a:prstGeom prst="rect">
            <a:avLst/>
          </a:prstGeom>
        </p:spPr>
      </p:pic>
      <p:sp>
        <p:nvSpPr>
          <p:cNvPr id="22" name="Rectangle 21">
            <a:extLst>
              <a:ext uri="{FF2B5EF4-FFF2-40B4-BE49-F238E27FC236}">
                <a16:creationId xmlns:a16="http://schemas.microsoft.com/office/drawing/2014/main" id="{8364CBD1-C300-DD47-9E62-DB8A672B2069}"/>
              </a:ext>
            </a:extLst>
          </p:cNvPr>
          <p:cNvSpPr/>
          <p:nvPr userDrawn="1"/>
        </p:nvSpPr>
        <p:spPr>
          <a:xfrm>
            <a:off x="0" y="-5204"/>
            <a:ext cx="6095999" cy="6863204"/>
          </a:xfrm>
          <a:prstGeom prst="rect">
            <a:avLst/>
          </a:prstGeom>
          <a:gradFill>
            <a:gsLst>
              <a:gs pos="0">
                <a:schemeClr val="bg1">
                  <a:alpha val="0"/>
                </a:schemeClr>
              </a:gs>
              <a:gs pos="100000">
                <a:schemeClr val="bg1">
                  <a:alpha val="50000"/>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1BC8680-FDB5-4F4B-8DFD-CE546990D5D4}"/>
              </a:ext>
            </a:extLst>
          </p:cNvPr>
          <p:cNvSpPr txBox="1"/>
          <p:nvPr userDrawn="1"/>
        </p:nvSpPr>
        <p:spPr>
          <a:xfrm>
            <a:off x="9300117" y="412595"/>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pic>
        <p:nvPicPr>
          <p:cNvPr id="24" name="Picture 16">
            <a:extLst>
              <a:ext uri="{FF2B5EF4-FFF2-40B4-BE49-F238E27FC236}">
                <a16:creationId xmlns:a16="http://schemas.microsoft.com/office/drawing/2014/main" id="{38DD1F27-AFE8-9E47-9C20-1F88A4CD777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47472" y="412047"/>
            <a:ext cx="1546299" cy="623945"/>
          </a:xfrm>
          <a:prstGeom prst="rect">
            <a:avLst/>
          </a:prstGeom>
        </p:spPr>
      </p:pic>
      <p:sp>
        <p:nvSpPr>
          <p:cNvPr id="25" name="Text Placeholder 8">
            <a:extLst>
              <a:ext uri="{FF2B5EF4-FFF2-40B4-BE49-F238E27FC236}">
                <a16:creationId xmlns:a16="http://schemas.microsoft.com/office/drawing/2014/main" id="{846AB6BC-FF23-D64E-A9A3-50A9B18219C9}"/>
              </a:ext>
            </a:extLst>
          </p:cNvPr>
          <p:cNvSpPr>
            <a:spLocks noGrp="1"/>
          </p:cNvSpPr>
          <p:nvPr>
            <p:ph type="body" sz="quarter" idx="13" hasCustomPrompt="1"/>
          </p:nvPr>
        </p:nvSpPr>
        <p:spPr>
          <a:xfrm>
            <a:off x="347472" y="4590288"/>
            <a:ext cx="5565966" cy="246221"/>
          </a:xfrm>
          <a:prstGeom prst="rect">
            <a:avLst/>
          </a:prstGeom>
        </p:spPr>
        <p:txBody>
          <a:bodyPr wrap="square" lIns="0" tIns="0" rIns="0" bIns="0" anchor="t" anchorCtr="0">
            <a:spAutoFit/>
          </a:bodyPr>
          <a:lstStyle>
            <a:lvl1pPr marL="342900" indent="-342900">
              <a:spcBef>
                <a:spcPts val="0"/>
              </a:spcBef>
              <a:buNone/>
              <a:defRPr lang="en-US" sz="2000" b="0" i="0" kern="1200" cap="none" baseline="0" dirty="0" smtClean="0">
                <a:solidFill>
                  <a:schemeClr val="accent2"/>
                </a:solidFill>
                <a:latin typeface="Barlow" pitchFamily="2" charset="77"/>
                <a:ea typeface="+mn-ea"/>
                <a:cs typeface="+mn-cs"/>
              </a:defRPr>
            </a:lvl1pPr>
            <a:lvl2pPr marL="0" indent="0">
              <a:buFont typeface="Arial" panose="020B0604020202020204" pitchFamily="34" charset="0"/>
              <a:buNone/>
              <a:defRPr lang="en-US" sz="1500" i="1" kern="1200" dirty="0" smtClean="0">
                <a:solidFill>
                  <a:schemeClr val="accent2">
                    <a:lumMod val="10000"/>
                    <a:lumOff val="90000"/>
                  </a:schemeClr>
                </a:solidFill>
                <a:latin typeface="+mn-lt"/>
                <a:ea typeface="+mn-ea"/>
                <a:cs typeface="+mn-cs"/>
              </a:defRPr>
            </a:lvl2pPr>
          </a:lstStyle>
          <a:p>
            <a:pPr marL="0" lvl="0" indent="0" algn="l" defTabSz="457200" rtl="0" eaLnBrk="1" latinLnBrk="0" hangingPunct="1">
              <a:spcBef>
                <a:spcPct val="20000"/>
              </a:spcBef>
            </a:pPr>
            <a:r>
              <a:rPr lang="en-US"/>
              <a:t>Click To Add Presenter/Subheading</a:t>
            </a:r>
          </a:p>
        </p:txBody>
      </p:sp>
      <p:sp>
        <p:nvSpPr>
          <p:cNvPr id="26" name="Title Placeholder 2">
            <a:extLst>
              <a:ext uri="{FF2B5EF4-FFF2-40B4-BE49-F238E27FC236}">
                <a16:creationId xmlns:a16="http://schemas.microsoft.com/office/drawing/2014/main" id="{D37A55A4-1BD2-674A-9626-60AB1AEE3D5B}"/>
              </a:ext>
            </a:extLst>
          </p:cNvPr>
          <p:cNvSpPr>
            <a:spLocks noGrp="1"/>
          </p:cNvSpPr>
          <p:nvPr>
            <p:ph type="title" hasCustomPrompt="1"/>
          </p:nvPr>
        </p:nvSpPr>
        <p:spPr>
          <a:xfrm>
            <a:off x="347472" y="3827812"/>
            <a:ext cx="5565966" cy="664797"/>
          </a:xfrm>
          <a:prstGeom prst="rect">
            <a:avLst/>
          </a:prstGeom>
          <a:noFill/>
        </p:spPr>
        <p:txBody>
          <a:bodyPr vert="horz" wrap="square" lIns="0" tIns="0" rIns="0" bIns="0" rtlCol="0" anchor="b">
            <a:spAutoFit/>
          </a:bodyPr>
          <a:lstStyle>
            <a:lvl1pPr>
              <a:lnSpc>
                <a:spcPct val="90000"/>
              </a:lnSpc>
              <a:spcBef>
                <a:spcPts val="0"/>
              </a:spcBef>
              <a:defRPr lang="en-US" sz="4800" i="0" dirty="0">
                <a:solidFill>
                  <a:schemeClr val="tx2"/>
                </a:solidFill>
              </a:defRPr>
            </a:lvl1pPr>
          </a:lstStyle>
          <a:p>
            <a:pPr lvl="0">
              <a:spcBef>
                <a:spcPts val="1000"/>
              </a:spcBef>
              <a:buClr>
                <a:schemeClr val="bg2"/>
              </a:buClr>
              <a:buSzPct val="75000"/>
              <a:buFont typeface="Barlow"/>
            </a:pPr>
            <a:r>
              <a:rPr lang="en-US"/>
              <a:t>Click to Edit</a:t>
            </a:r>
          </a:p>
        </p:txBody>
      </p:sp>
      <p:sp>
        <p:nvSpPr>
          <p:cNvPr id="27" name="Rectangle 26">
            <a:extLst>
              <a:ext uri="{FF2B5EF4-FFF2-40B4-BE49-F238E27FC236}">
                <a16:creationId xmlns:a16="http://schemas.microsoft.com/office/drawing/2014/main" id="{544C4FA3-E45E-424A-9BD3-1455471E946D}"/>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A06C9D6-1966-FF45-88E4-859637CF1FF0}"/>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4" name="Slide Number Placeholder 3">
            <a:extLst>
              <a:ext uri="{FF2B5EF4-FFF2-40B4-BE49-F238E27FC236}">
                <a16:creationId xmlns:a16="http://schemas.microsoft.com/office/drawing/2014/main" id="{348A6DA5-3CBE-2540-889B-02D2E0478F93}"/>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6272179-8E7E-FC4E-9269-CB6734C0C57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409301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066800"/>
            <a:ext cx="10274300" cy="4914900"/>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80259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w/ Subhead">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321671"/>
            <a:ext cx="10274300" cy="5135835"/>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
        <p:nvSpPr>
          <p:cNvPr id="4" name="Text Placeholder 3">
            <a:extLst>
              <a:ext uri="{FF2B5EF4-FFF2-40B4-BE49-F238E27FC236}">
                <a16:creationId xmlns:a16="http://schemas.microsoft.com/office/drawing/2014/main" id="{E24C085C-4819-6148-88EB-7F81217A7C06}"/>
              </a:ext>
            </a:extLst>
          </p:cNvPr>
          <p:cNvSpPr>
            <a:spLocks noGrp="1"/>
          </p:cNvSpPr>
          <p:nvPr>
            <p:ph type="body" sz="quarter" idx="10" hasCustomPrompt="1"/>
          </p:nvPr>
        </p:nvSpPr>
        <p:spPr>
          <a:xfrm>
            <a:off x="355600" y="845969"/>
            <a:ext cx="1732847" cy="320088"/>
          </a:xfrm>
        </p:spPr>
        <p:txBody>
          <a:bodyPr wrap="none" lIns="0" tIns="0" rIns="0" bIns="0" anchor="t" anchorCtr="0">
            <a:spAutoFit/>
          </a:bodyPr>
          <a:lstStyle>
            <a:lvl1pPr marL="0" indent="0">
              <a:spcBef>
                <a:spcPts val="0"/>
              </a:spcBef>
              <a:buNone/>
              <a:defRPr lang="en-US" dirty="0">
                <a:solidFill>
                  <a:schemeClr val="tx2"/>
                </a:solidFill>
                <a:latin typeface="+mn-lt"/>
              </a:defRPr>
            </a:lvl1pPr>
          </a:lstStyle>
          <a:p>
            <a:pPr marL="0" lvl="0" defTabSz="914400"/>
            <a:r>
              <a:rPr lang="en-US" sz="2600">
                <a:solidFill>
                  <a:schemeClr val="tx2"/>
                </a:solidFill>
              </a:rPr>
              <a:t>Click to Edit</a:t>
            </a:r>
          </a:p>
        </p:txBody>
      </p:sp>
    </p:spTree>
    <p:extLst>
      <p:ext uri="{BB962C8B-B14F-4D97-AF65-F5344CB8AC3E}">
        <p14:creationId xmlns:p14="http://schemas.microsoft.com/office/powerpoint/2010/main" val="25500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55601" y="1066800"/>
            <a:ext cx="5558367"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idx="10"/>
          </p:nvPr>
        </p:nvSpPr>
        <p:spPr>
          <a:xfrm>
            <a:off x="6269567" y="1066800"/>
            <a:ext cx="5558367" cy="4929447"/>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9102E25B-9495-E746-87BD-2882D0AE3EEB}"/>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itle 5">
            <a:extLst>
              <a:ext uri="{FF2B5EF4-FFF2-40B4-BE49-F238E27FC236}">
                <a16:creationId xmlns:a16="http://schemas.microsoft.com/office/drawing/2014/main" id="{FF28FBB9-7356-1749-AF1D-0D25B97BE04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0B683E68-D08B-CC45-A7FB-13081272693E}"/>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1" name="Slide Number Placeholder 3">
            <a:extLst>
              <a:ext uri="{FF2B5EF4-FFF2-40B4-BE49-F238E27FC236}">
                <a16:creationId xmlns:a16="http://schemas.microsoft.com/office/drawing/2014/main" id="{CD766B48-3BA7-6649-8D35-3B23439CA213}"/>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412F0BCD-3D7D-A74A-A0E2-7C6BAF1E6C6F}"/>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243290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Big Message FT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50A1B7-5FB3-D524-5305-7E35ECEB1CBA}"/>
              </a:ext>
            </a:extLst>
          </p:cNvPr>
          <p:cNvPicPr>
            <a:picLocks noChangeAspect="1"/>
          </p:cNvPicPr>
          <p:nvPr userDrawn="1"/>
        </p:nvPicPr>
        <p:blipFill>
          <a:blip r:embed="rId2"/>
          <a:srcRect/>
          <a:stretch/>
        </p:blipFill>
        <p:spPr>
          <a:xfrm>
            <a:off x="0" y="0"/>
            <a:ext cx="12191999" cy="6858000"/>
          </a:xfrm>
          <a:prstGeom prst="rect">
            <a:avLst/>
          </a:prstGeom>
        </p:spPr>
      </p:pic>
      <p:pic>
        <p:nvPicPr>
          <p:cNvPr id="6" name="Picture 16">
            <a:extLst>
              <a:ext uri="{FF2B5EF4-FFF2-40B4-BE49-F238E27FC236}">
                <a16:creationId xmlns:a16="http://schemas.microsoft.com/office/drawing/2014/main" id="{4E4B78C0-381D-F1D6-2AE4-0563743A603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924752" y="237509"/>
            <a:ext cx="981288" cy="395958"/>
          </a:xfrm>
          <a:prstGeom prst="rect">
            <a:avLst/>
          </a:prstGeom>
        </p:spPr>
      </p:pic>
      <p:sp>
        <p:nvSpPr>
          <p:cNvPr id="7" name="Content Placeholder 2"/>
          <p:cNvSpPr>
            <a:spLocks noGrp="1"/>
          </p:cNvSpPr>
          <p:nvPr>
            <p:ph idx="1" hasCustomPrompt="1"/>
          </p:nvPr>
        </p:nvSpPr>
        <p:spPr>
          <a:xfrm>
            <a:off x="355601" y="1705429"/>
            <a:ext cx="5557837" cy="4667408"/>
          </a:xfrm>
        </p:spPr>
        <p:txBody>
          <a:bodyPr lIns="0" tIns="0" rIns="0" bIns="0" anchor="ctr">
            <a:normAutofit/>
          </a:bodyPr>
          <a:lstStyle>
            <a:lvl1pPr marL="0" indent="0">
              <a:lnSpc>
                <a:spcPct val="90000"/>
              </a:lnSpc>
              <a:buNone/>
              <a:defRPr sz="4800">
                <a:solidFill>
                  <a:schemeClr val="bg1"/>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21919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0" name="Footer Placeholder 1">
            <a:extLst>
              <a:ext uri="{FF2B5EF4-FFF2-40B4-BE49-F238E27FC236}">
                <a16:creationId xmlns:a16="http://schemas.microsoft.com/office/drawing/2014/main" id="{E8372402-BBA1-394F-9C25-A9009A3E6AD9}"/>
              </a:ext>
            </a:extLst>
          </p:cNvPr>
          <p:cNvSpPr>
            <a:spLocks noGrp="1"/>
          </p:cNvSpPr>
          <p:nvPr>
            <p:ph type="ftr" sz="quarter" idx="3"/>
          </p:nvPr>
        </p:nvSpPr>
        <p:spPr>
          <a:xfrm>
            <a:off x="342900" y="6616018"/>
            <a:ext cx="7545737" cy="251230"/>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2" name="Slide Number Placeholder 3">
            <a:extLst>
              <a:ext uri="{FF2B5EF4-FFF2-40B4-BE49-F238E27FC236}">
                <a16:creationId xmlns:a16="http://schemas.microsoft.com/office/drawing/2014/main" id="{0BF7B18B-3452-454A-A1E1-F192457184C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AEECA3B-2490-0F46-99E8-9FCD54896102}"/>
              </a:ext>
            </a:extLst>
          </p:cNvPr>
          <p:cNvSpPr>
            <a:spLocks noGrp="1"/>
          </p:cNvSpPr>
          <p:nvPr>
            <p:ph type="dt" sz="half" idx="2"/>
          </p:nvPr>
        </p:nvSpPr>
        <p:spPr>
          <a:xfrm>
            <a:off x="7888637" y="6599019"/>
            <a:ext cx="2741264" cy="251229"/>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102785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Messag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69D9013-ECCC-D041-8602-ADF58DA80D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678" y="236303"/>
            <a:ext cx="991639" cy="398355"/>
          </a:xfrm>
          <a:prstGeom prst="rect">
            <a:avLst/>
          </a:prstGeom>
          <a:noFill/>
          <a:ln>
            <a:noFill/>
          </a:ln>
        </p:spPr>
      </p:pic>
      <p:pic>
        <p:nvPicPr>
          <p:cNvPr id="11" name="Graphic 10">
            <a:extLst>
              <a:ext uri="{FF2B5EF4-FFF2-40B4-BE49-F238E27FC236}">
                <a16:creationId xmlns:a16="http://schemas.microsoft.com/office/drawing/2014/main" id="{604FFAC6-68F2-994E-B91C-5DC76B0751D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018" t="28668" r="14255" b="26986"/>
          <a:stretch/>
        </p:blipFill>
        <p:spPr>
          <a:xfrm>
            <a:off x="0" y="0"/>
            <a:ext cx="12192000" cy="6858000"/>
          </a:xfrm>
          <a:prstGeom prst="rect">
            <a:avLst/>
          </a:prstGeom>
        </p:spPr>
      </p:pic>
      <p:sp>
        <p:nvSpPr>
          <p:cNvPr id="7" name="Content Placeholder 2"/>
          <p:cNvSpPr>
            <a:spLocks noGrp="1"/>
          </p:cNvSpPr>
          <p:nvPr>
            <p:ph idx="1" hasCustomPrompt="1"/>
          </p:nvPr>
        </p:nvSpPr>
        <p:spPr>
          <a:xfrm>
            <a:off x="355601" y="787400"/>
            <a:ext cx="5557837" cy="5585437"/>
          </a:xfrm>
        </p:spPr>
        <p:txBody>
          <a:bodyPr lIns="0" tIns="0" rIns="0" bIns="0" anchor="ctr">
            <a:normAutofit/>
          </a:bodyPr>
          <a:lstStyle>
            <a:lvl1pPr marL="0" indent="0">
              <a:lnSpc>
                <a:spcPct val="90000"/>
              </a:lnSpc>
              <a:buNone/>
              <a:defRPr sz="4800">
                <a:solidFill>
                  <a:schemeClr val="tx2"/>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0" name="Footer Placeholder 1">
            <a:extLst>
              <a:ext uri="{FF2B5EF4-FFF2-40B4-BE49-F238E27FC236}">
                <a16:creationId xmlns:a16="http://schemas.microsoft.com/office/drawing/2014/main" id="{E8372402-BBA1-394F-9C25-A9009A3E6AD9}"/>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2" name="Slide Number Placeholder 3">
            <a:extLst>
              <a:ext uri="{FF2B5EF4-FFF2-40B4-BE49-F238E27FC236}">
                <a16:creationId xmlns:a16="http://schemas.microsoft.com/office/drawing/2014/main" id="{0BF7B18B-3452-454A-A1E1-F192457184C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AEECA3B-2490-0F46-99E8-9FCD54896102}"/>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219904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02D8C86E-7D7D-9D4A-8B51-99DC189910A7}"/>
              </a:ext>
            </a:extLst>
          </p:cNvPr>
          <p:cNvSpPr>
            <a:spLocks noGrp="1"/>
          </p:cNvSpPr>
          <p:nvPr>
            <p:ph type="title" hasCustomPrompt="1"/>
          </p:nvPr>
        </p:nvSpPr>
        <p:spPr>
          <a:xfrm>
            <a:off x="342900" y="219456"/>
            <a:ext cx="10287000" cy="470898"/>
          </a:xfrm>
          <a:prstGeom prst="rect">
            <a:avLst/>
          </a:prstGeom>
          <a:noFill/>
          <a:ln w="50800">
            <a:no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6" name="Content Placeholder 2">
            <a:extLst>
              <a:ext uri="{FF2B5EF4-FFF2-40B4-BE49-F238E27FC236}">
                <a16:creationId xmlns:a16="http://schemas.microsoft.com/office/drawing/2014/main" id="{DE9E4A5C-39F9-1A4F-B2B0-4C4B0980D3A4}"/>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31490E1E-9A0D-4048-87C4-980D6C957D88}"/>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8" name="Slide Number Placeholder 3">
            <a:extLst>
              <a:ext uri="{FF2B5EF4-FFF2-40B4-BE49-F238E27FC236}">
                <a16:creationId xmlns:a16="http://schemas.microsoft.com/office/drawing/2014/main" id="{BBDB334F-D3ED-B641-8620-5DA5023BCB14}"/>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27E5EDB9-DCC2-8647-A866-50FB4F85599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45303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21391-EB63-F94A-95E5-C3E7FB511E27}"/>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6" name="Content Placeholder 2">
            <a:extLst>
              <a:ext uri="{FF2B5EF4-FFF2-40B4-BE49-F238E27FC236}">
                <a16:creationId xmlns:a16="http://schemas.microsoft.com/office/drawing/2014/main" id="{9A90929A-91F9-3044-A804-4F88C51E83A3}"/>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98F33FEB-75AD-A94C-AB8E-548146CD77BD}"/>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8" name="Slide Number Placeholder 3">
            <a:extLst>
              <a:ext uri="{FF2B5EF4-FFF2-40B4-BE49-F238E27FC236}">
                <a16:creationId xmlns:a16="http://schemas.microsoft.com/office/drawing/2014/main" id="{8BB2B7C7-C861-E244-8F07-B680F7C82F1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E8E487D7-2B04-5A4D-9C0B-F910D0AEC145}"/>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198354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6278034" y="1066800"/>
            <a:ext cx="5913966" cy="4914900"/>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5" name="Text Placeholder 3"/>
          <p:cNvSpPr>
            <a:spLocks noGrp="1"/>
          </p:cNvSpPr>
          <p:nvPr>
            <p:ph type="body" sz="half" idx="2"/>
          </p:nvPr>
        </p:nvSpPr>
        <p:spPr>
          <a:xfrm>
            <a:off x="355601" y="1066800"/>
            <a:ext cx="5558367" cy="4914900"/>
          </a:xfrm>
        </p:spPr>
        <p:txBody>
          <a:bodyPr>
            <a:normAutofit/>
          </a:bodyPr>
          <a:lstStyle>
            <a:lvl1pPr marL="0" indent="0">
              <a:buNone/>
              <a:defRPr sz="2800" b="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9" name="Straight Connector 8">
            <a:extLst>
              <a:ext uri="{FF2B5EF4-FFF2-40B4-BE49-F238E27FC236}">
                <a16:creationId xmlns:a16="http://schemas.microsoft.com/office/drawing/2014/main" id="{DE6B84C6-07FB-804B-A710-4CC5B87F173D}"/>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7" name="Title 5">
            <a:extLst>
              <a:ext uri="{FF2B5EF4-FFF2-40B4-BE49-F238E27FC236}">
                <a16:creationId xmlns:a16="http://schemas.microsoft.com/office/drawing/2014/main" id="{89675850-16BD-8144-963D-71BC7A17813A}"/>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0" name="Footer Placeholder 1">
            <a:extLst>
              <a:ext uri="{FF2B5EF4-FFF2-40B4-BE49-F238E27FC236}">
                <a16:creationId xmlns:a16="http://schemas.microsoft.com/office/drawing/2014/main" id="{BCE41326-C290-4D46-B402-D7627D5D1C33}"/>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1" name="Slide Number Placeholder 3">
            <a:extLst>
              <a:ext uri="{FF2B5EF4-FFF2-40B4-BE49-F238E27FC236}">
                <a16:creationId xmlns:a16="http://schemas.microsoft.com/office/drawing/2014/main" id="{FBACB6DA-63B0-314A-B8B3-1B03BE00838C}"/>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3" name="Date Placeholder 3">
            <a:extLst>
              <a:ext uri="{FF2B5EF4-FFF2-40B4-BE49-F238E27FC236}">
                <a16:creationId xmlns:a16="http://schemas.microsoft.com/office/drawing/2014/main" id="{88CF302A-E0FA-844E-AA9D-A8649F7C60DC}"/>
              </a:ext>
            </a:extLst>
          </p:cNvPr>
          <p:cNvSpPr>
            <a:spLocks noGrp="1"/>
          </p:cNvSpPr>
          <p:nvPr>
            <p:ph type="dt" sz="half" idx="1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370511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6096000" y="1066800"/>
            <a:ext cx="6096000" cy="2484812"/>
          </a:xfrm>
          <a:solidFill>
            <a:schemeClr val="accent5">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6" name="Content Placeholder 2"/>
          <p:cNvSpPr>
            <a:spLocks noGrp="1"/>
          </p:cNvSpPr>
          <p:nvPr>
            <p:ph idx="10"/>
          </p:nvPr>
        </p:nvSpPr>
        <p:spPr>
          <a:xfrm>
            <a:off x="0" y="1066800"/>
            <a:ext cx="6095999" cy="2484812"/>
          </a:xfrm>
          <a:solidFill>
            <a:schemeClr val="accent2">
              <a:alpha val="60000"/>
            </a:schemeClr>
          </a:solidFill>
        </p:spPr>
        <p:txBody>
          <a:bodyPr lIns="347472" tIns="91440" rIns="320040" bIns="91440"/>
          <a:lstStyle>
            <a:lvl1pPr>
              <a:buClr>
                <a:schemeClr val="bg1"/>
              </a:buCl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1"/>
          </p:nvPr>
        </p:nvSpPr>
        <p:spPr>
          <a:xfrm>
            <a:off x="6096000" y="3551612"/>
            <a:ext cx="6096000" cy="2430088"/>
          </a:xfrm>
          <a:solidFill>
            <a:schemeClr val="accent1">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2" name="Content Placeholder 2"/>
          <p:cNvSpPr>
            <a:spLocks noGrp="1"/>
          </p:cNvSpPr>
          <p:nvPr>
            <p:ph idx="12"/>
          </p:nvPr>
        </p:nvSpPr>
        <p:spPr>
          <a:xfrm>
            <a:off x="1" y="3551612"/>
            <a:ext cx="6095998" cy="2430088"/>
          </a:xfrm>
          <a:solidFill>
            <a:schemeClr val="accent4">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8" name="Title 5">
            <a:extLst>
              <a:ext uri="{FF2B5EF4-FFF2-40B4-BE49-F238E27FC236}">
                <a16:creationId xmlns:a16="http://schemas.microsoft.com/office/drawing/2014/main" id="{78A798C7-B50B-7E4B-8914-EB9EDEF6267F}"/>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0" name="Footer Placeholder 1">
            <a:extLst>
              <a:ext uri="{FF2B5EF4-FFF2-40B4-BE49-F238E27FC236}">
                <a16:creationId xmlns:a16="http://schemas.microsoft.com/office/drawing/2014/main" id="{234AD3D5-18D6-D040-A654-F65E86628A9A}"/>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3" name="Slide Number Placeholder 3">
            <a:extLst>
              <a:ext uri="{FF2B5EF4-FFF2-40B4-BE49-F238E27FC236}">
                <a16:creationId xmlns:a16="http://schemas.microsoft.com/office/drawing/2014/main" id="{18A8F755-7B54-D848-9B7D-B559785B80B0}"/>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4" name="Date Placeholder 3">
            <a:extLst>
              <a:ext uri="{FF2B5EF4-FFF2-40B4-BE49-F238E27FC236}">
                <a16:creationId xmlns:a16="http://schemas.microsoft.com/office/drawing/2014/main" id="{4DF077A6-9EEC-3748-B39E-00D917E612A9}"/>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415992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7" name="Content Placeholder 2"/>
          <p:cNvSpPr>
            <a:spLocks noGrp="1"/>
          </p:cNvSpPr>
          <p:nvPr>
            <p:ph idx="11"/>
          </p:nvPr>
        </p:nvSpPr>
        <p:spPr>
          <a:xfrm>
            <a:off x="0" y="1066799"/>
            <a:ext cx="12192000" cy="2446021"/>
          </a:xfrm>
          <a:solidFill>
            <a:schemeClr val="accent2">
              <a:alpha val="6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8" name="Content Placeholder 2"/>
          <p:cNvSpPr>
            <a:spLocks noGrp="1"/>
          </p:cNvSpPr>
          <p:nvPr>
            <p:ph idx="12"/>
          </p:nvPr>
        </p:nvSpPr>
        <p:spPr>
          <a:xfrm>
            <a:off x="0" y="3535679"/>
            <a:ext cx="12192000" cy="2446021"/>
          </a:xfrm>
          <a:solidFill>
            <a:schemeClr val="accent2">
              <a:alpha val="40000"/>
            </a:schemeClr>
          </a:solidFill>
        </p:spPr>
        <p:txBody>
          <a:bodyPr lIns="347472" tIns="91440" rIns="320040" bIns="91440"/>
          <a:lstStyle>
            <a:lvl1pPr marL="228600" indent="-228600">
              <a:defRPr lang="en-US" sz="2600" b="0" i="0" kern="1200" baseline="0" dirty="0" smtClean="0">
                <a:solidFill>
                  <a:srgbClr val="000000"/>
                </a:solidFill>
                <a:latin typeface="Barlow" pitchFamily="2" charset="77"/>
                <a:ea typeface="+mn-ea"/>
                <a:cs typeface="+mn-cs"/>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marL="228600" lvl="0"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Click to edit Master text styles</a:t>
            </a:r>
          </a:p>
          <a:p>
            <a:pPr marL="228600" lvl="1"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Second level</a:t>
            </a:r>
          </a:p>
          <a:p>
            <a:pPr marL="228600" lvl="2"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Third level</a:t>
            </a:r>
          </a:p>
          <a:p>
            <a:pPr marL="228600" lvl="3"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Fourth level</a:t>
            </a:r>
          </a:p>
          <a:p>
            <a:pPr marL="228600" lvl="4" indent="-228600" algn="l" defTabSz="457200" rtl="0" eaLnBrk="1" latinLnBrk="0" hangingPunct="1">
              <a:lnSpc>
                <a:spcPct val="90000"/>
              </a:lnSpc>
              <a:spcBef>
                <a:spcPts val="1000"/>
              </a:spcBef>
              <a:spcAft>
                <a:spcPts val="400"/>
              </a:spcAft>
              <a:buClr>
                <a:schemeClr val="bg1"/>
              </a:buClr>
              <a:buSzPct val="65000"/>
              <a:buFont typeface="Arial" panose="020B0604020202020204" pitchFamily="34" charset="0"/>
              <a:buChar char="►"/>
            </a:pPr>
            <a:r>
              <a:rPr lang="en-US"/>
              <a:t>Fifth level</a:t>
            </a:r>
          </a:p>
        </p:txBody>
      </p:sp>
      <p:sp>
        <p:nvSpPr>
          <p:cNvPr id="15" name="Title 5">
            <a:extLst>
              <a:ext uri="{FF2B5EF4-FFF2-40B4-BE49-F238E27FC236}">
                <a16:creationId xmlns:a16="http://schemas.microsoft.com/office/drawing/2014/main" id="{B13E02D9-AA64-7F4B-9F85-4DB537B8E56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15B190D-9285-0047-8C80-F9E18787FE5C}"/>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0" name="Slide Number Placeholder 3">
            <a:extLst>
              <a:ext uri="{FF2B5EF4-FFF2-40B4-BE49-F238E27FC236}">
                <a16:creationId xmlns:a16="http://schemas.microsoft.com/office/drawing/2014/main" id="{DF4C8765-5BC8-5542-8BF7-0C865A99B5BF}"/>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1" name="Date Placeholder 3">
            <a:extLst>
              <a:ext uri="{FF2B5EF4-FFF2-40B4-BE49-F238E27FC236}">
                <a16:creationId xmlns:a16="http://schemas.microsoft.com/office/drawing/2014/main" id="{10C2A9EF-25B2-C04E-B939-044FC317B587}"/>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14666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Picture Over Text">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342900" y="3429000"/>
            <a:ext cx="11506200" cy="3019257"/>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7" name="Content Placeholder 2"/>
          <p:cNvSpPr>
            <a:spLocks noGrp="1"/>
          </p:cNvSpPr>
          <p:nvPr>
            <p:ph idx="12"/>
          </p:nvPr>
        </p:nvSpPr>
        <p:spPr>
          <a:xfrm>
            <a:off x="342900" y="848865"/>
            <a:ext cx="11493500" cy="23622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5">
            <a:extLst>
              <a:ext uri="{FF2B5EF4-FFF2-40B4-BE49-F238E27FC236}">
                <a16:creationId xmlns:a16="http://schemas.microsoft.com/office/drawing/2014/main" id="{FA2F562D-A32C-6B44-84CA-2D09B48AB4F5}"/>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9" name="Rectangle 18">
            <a:extLst>
              <a:ext uri="{FF2B5EF4-FFF2-40B4-BE49-F238E27FC236}">
                <a16:creationId xmlns:a16="http://schemas.microsoft.com/office/drawing/2014/main" id="{482C71B4-8300-B749-8448-1134D9BB0850}"/>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9" name="Footer Placeholder 1">
            <a:extLst>
              <a:ext uri="{FF2B5EF4-FFF2-40B4-BE49-F238E27FC236}">
                <a16:creationId xmlns:a16="http://schemas.microsoft.com/office/drawing/2014/main" id="{F914E7D0-2864-364E-83FE-A1C7E1F7D64B}"/>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0" name="Slide Number Placeholder 3">
            <a:extLst>
              <a:ext uri="{FF2B5EF4-FFF2-40B4-BE49-F238E27FC236}">
                <a16:creationId xmlns:a16="http://schemas.microsoft.com/office/drawing/2014/main" id="{68006D7E-C908-C143-8086-84A0E9A1B342}"/>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7F41950E-6ACF-9441-A5ED-3CB399B47BFB}"/>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288936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Text Over Picture">
    <p:bg>
      <p:bgPr>
        <a:blipFill dpi="0" rotWithShape="1">
          <a:blip r:embed="rId3">
            <a:alphaModFix amt="50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0" y="0"/>
            <a:ext cx="12192000" cy="6858000"/>
          </a:xfrm>
          <a:prstGeom prst="rect">
            <a:avLst/>
          </a:prstGeom>
          <a:solidFill>
            <a:schemeClr val="bg2"/>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2" name="Rectangle 1">
            <a:extLst>
              <a:ext uri="{FF2B5EF4-FFF2-40B4-BE49-F238E27FC236}">
                <a16:creationId xmlns:a16="http://schemas.microsoft.com/office/drawing/2014/main" id="{6F054765-79F3-BD4C-8B31-6F350DF7D843}"/>
              </a:ext>
            </a:extLst>
          </p:cNvPr>
          <p:cNvSpPr/>
          <p:nvPr userDrawn="1"/>
        </p:nvSpPr>
        <p:spPr>
          <a:xfrm>
            <a:off x="0" y="0"/>
            <a:ext cx="6269038" cy="6858000"/>
          </a:xfrm>
          <a:prstGeom prst="rect">
            <a:avLst/>
          </a:prstGeom>
          <a:gradFill flip="none" rotWithShape="1">
            <a:gsLst>
              <a:gs pos="14000">
                <a:schemeClr val="bg2">
                  <a:lumMod val="75000"/>
                  <a:alpha val="0"/>
                </a:schemeClr>
              </a:gs>
              <a:gs pos="99000">
                <a:schemeClr val="bg2">
                  <a:lumMod val="75000"/>
                </a:schemeClr>
              </a:gs>
            </a:gsLst>
            <a:lin ang="108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0" i="0">
              <a:latin typeface="Barlow" pitchFamily="2" charset="77"/>
            </a:endParaRPr>
          </a:p>
        </p:txBody>
      </p:sp>
      <p:sp>
        <p:nvSpPr>
          <p:cNvPr id="7" name="Content Placeholder 2"/>
          <p:cNvSpPr>
            <a:spLocks noGrp="1"/>
          </p:cNvSpPr>
          <p:nvPr>
            <p:ph idx="12"/>
          </p:nvPr>
        </p:nvSpPr>
        <p:spPr>
          <a:xfrm>
            <a:off x="355600" y="1066800"/>
            <a:ext cx="5557838" cy="4914900"/>
          </a:xfrm>
        </p:spPr>
        <p:txBody>
          <a:bodyPr lIns="0" tIns="0" rIns="0" bIns="0"/>
          <a:lstStyle>
            <a:lvl1pPr>
              <a:buClr>
                <a:schemeClr val="bg1"/>
              </a:buClr>
              <a:defRPr>
                <a:solidFill>
                  <a:schemeClr val="bg1"/>
                </a:solidFill>
              </a:defRPr>
            </a:lvl1pPr>
            <a:lvl2pPr marL="457200" indent="-228600" algn="l" defTabSz="457200" rtl="0" eaLnBrk="1" latinLnBrk="0" hangingPunct="1">
              <a:spcBef>
                <a:spcPct val="20000"/>
              </a:spcBef>
              <a:buClr>
                <a:schemeClr val="bg1"/>
              </a:buClr>
              <a:buFont typeface="Wingdings" charset="2"/>
              <a:buChar char="§"/>
              <a:defRPr>
                <a:solidFill>
                  <a:schemeClr val="bg1"/>
                </a:solidFill>
              </a:defRPr>
            </a:lvl2pPr>
            <a:lvl3pPr marL="6858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3pPr>
            <a:lvl4pPr marL="9144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4pPr>
            <a:lvl5pPr marL="1143000" indent="-228600" algn="l" defTabSz="457200" rtl="0" eaLnBrk="1" latinLnBrk="0" hangingPunct="1">
              <a:spcBef>
                <a:spcPct val="20000"/>
              </a:spcBef>
              <a:buClr>
                <a:schemeClr val="bg1"/>
              </a:buClr>
              <a:buSzPct val="100000"/>
              <a:buFont typeface="Wingdings" panose="05000000000000000000" pitchFamily="2" charset="2"/>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DF640E59-837A-434C-B9C3-E7075581B0C9}"/>
              </a:ext>
            </a:extLst>
          </p:cNvPr>
          <p:cNvPicPr>
            <a:picLocks noChangeAspect="1"/>
          </p:cNvPicPr>
          <p:nvPr userDrawn="1"/>
        </p:nvPicPr>
        <p:blipFill>
          <a:blip r:embed="rId4" cstate="screen">
            <a:biLevel thresh="25000"/>
            <a:extLst>
              <a:ext uri="{28A0092B-C50C-407E-A947-70E740481C1C}">
                <a14:useLocalDpi xmlns:a14="http://schemas.microsoft.com/office/drawing/2010/main" val="0"/>
              </a:ext>
            </a:extLst>
          </a:blip>
          <a:stretch>
            <a:fillRect/>
          </a:stretch>
        </p:blipFill>
        <p:spPr>
          <a:xfrm>
            <a:off x="10918098" y="293715"/>
            <a:ext cx="994800" cy="398355"/>
          </a:xfrm>
          <a:prstGeom prst="rect">
            <a:avLst/>
          </a:prstGeom>
          <a:noFill/>
          <a:ln>
            <a:noFill/>
          </a:ln>
        </p:spPr>
      </p:pic>
      <p:sp>
        <p:nvSpPr>
          <p:cNvPr id="16" name="Title 5">
            <a:extLst>
              <a:ext uri="{FF2B5EF4-FFF2-40B4-BE49-F238E27FC236}">
                <a16:creationId xmlns:a16="http://schemas.microsoft.com/office/drawing/2014/main" id="{0D7429E9-FB43-D949-ACA6-25803ED7534D}"/>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bg1"/>
                </a:solidFill>
                <a:latin typeface="Barlow" pitchFamily="2" charset="77"/>
                <a:ea typeface="+mj-ea"/>
                <a:cs typeface="+mj-cs"/>
              </a:defRPr>
            </a:lvl1pPr>
          </a:lstStyle>
          <a:p>
            <a:pPr lvl="0"/>
            <a:r>
              <a:rPr lang="en-US"/>
              <a:t>Click to Edit</a:t>
            </a:r>
          </a:p>
        </p:txBody>
      </p:sp>
      <p:sp>
        <p:nvSpPr>
          <p:cNvPr id="22" name="Rectangle 21">
            <a:extLst>
              <a:ext uri="{FF2B5EF4-FFF2-40B4-BE49-F238E27FC236}">
                <a16:creationId xmlns:a16="http://schemas.microsoft.com/office/drawing/2014/main" id="{BA19C77D-4271-1C4A-B30D-0BADC6B1D6C2}"/>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37821145-20AC-0C4C-A501-27AAE22BDB9D}"/>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14" name="Slide Number Placeholder 3">
            <a:extLst>
              <a:ext uri="{FF2B5EF4-FFF2-40B4-BE49-F238E27FC236}">
                <a16:creationId xmlns:a16="http://schemas.microsoft.com/office/drawing/2014/main" id="{54CD3510-ED56-294C-82DB-C5EB3C0EBE79}"/>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8892E4C3-EB3F-184E-B988-AF55362F3553}"/>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Tree>
    <p:extLst>
      <p:ext uri="{BB962C8B-B14F-4D97-AF65-F5344CB8AC3E}">
        <p14:creationId xmlns:p14="http://schemas.microsoft.com/office/powerpoint/2010/main" val="1047877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t>Click to edit Master title style</a:t>
            </a:r>
          </a:p>
        </p:txBody>
      </p:sp>
      <p:sp>
        <p:nvSpPr>
          <p:cNvPr id="3" name="Date Placeholder 2"/>
          <p:cNvSpPr>
            <a:spLocks noGrp="1"/>
          </p:cNvSpPr>
          <p:nvPr>
            <p:ph type="dt" sz="half" idx="10"/>
          </p:nvPr>
        </p:nvSpPr>
        <p:spPr/>
        <p:txBody>
          <a:bodyPr/>
          <a:lstStyle/>
          <a:p>
            <a:fld id="{A54C979A-DF95-41D1-A0E5-BDD64CC0AA7B}" type="datetime3">
              <a:rPr lang="en-US" smtClean="0">
                <a:solidFill>
                  <a:srgbClr val="6C6F70"/>
                </a:solidFill>
              </a:rPr>
              <a:t>31 October 2025</a:t>
            </a:fld>
            <a:endParaRPr>
              <a:solidFill>
                <a:srgbClr val="6C6F70"/>
              </a:solidFill>
            </a:endParaRPr>
          </a:p>
        </p:txBody>
      </p:sp>
      <p:sp>
        <p:nvSpPr>
          <p:cNvPr id="4" name="Footer Placeholder 3"/>
          <p:cNvSpPr>
            <a:spLocks noGrp="1"/>
          </p:cNvSpPr>
          <p:nvPr>
            <p:ph type="ftr" sz="quarter" idx="11"/>
          </p:nvPr>
        </p:nvSpPr>
        <p:spPr/>
        <p:txBody>
          <a:bodyPr/>
          <a:lstStyle/>
          <a:p>
            <a:r>
              <a:rPr lang="en-IE">
                <a:solidFill>
                  <a:srgbClr val="6C6F70"/>
                </a:solidFill>
              </a:rPr>
              <a:t>Analog Devices Confidential Information. ©2022 Analog Devices, Inc. All rights reserved.</a:t>
            </a:r>
            <a:endParaRPr>
              <a:solidFill>
                <a:srgbClr val="6C6F70"/>
              </a:solidFill>
            </a:endParaRPr>
          </a:p>
        </p:txBody>
      </p:sp>
      <p:sp>
        <p:nvSpPr>
          <p:cNvPr id="5" name="Slide Number Placeholder 4"/>
          <p:cNvSpPr>
            <a:spLocks noGrp="1"/>
          </p:cNvSpPr>
          <p:nvPr>
            <p:ph type="sldNum" sz="quarter" idx="12"/>
          </p:nvPr>
        </p:nvSpPr>
        <p:spPr/>
        <p:txBody>
          <a:bodyPr/>
          <a:lstStyle/>
          <a:p>
            <a:fld id="{3F32476C-83E7-4313-A721-E348D1972772}" type="slidenum">
              <a:rPr>
                <a:solidFill>
                  <a:srgbClr val="6C6F70"/>
                </a:solidFill>
              </a:rPr>
              <a:pPr/>
              <a:t>‹#›</a:t>
            </a:fld>
            <a:endParaRPr>
              <a:solidFill>
                <a:srgbClr val="6C6F70"/>
              </a:solidFill>
            </a:endParaRPr>
          </a:p>
        </p:txBody>
      </p:sp>
    </p:spTree>
    <p:extLst>
      <p:ext uri="{BB962C8B-B14F-4D97-AF65-F5344CB8AC3E}">
        <p14:creationId xmlns:p14="http://schemas.microsoft.com/office/powerpoint/2010/main" val="317570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02D8C86E-7D7D-9D4A-8B51-99DC189910A7}"/>
              </a:ext>
            </a:extLst>
          </p:cNvPr>
          <p:cNvSpPr>
            <a:spLocks noGrp="1"/>
          </p:cNvSpPr>
          <p:nvPr>
            <p:ph type="title" hasCustomPrompt="1"/>
          </p:nvPr>
        </p:nvSpPr>
        <p:spPr>
          <a:xfrm>
            <a:off x="342900" y="219456"/>
            <a:ext cx="10287000" cy="470898"/>
          </a:xfrm>
          <a:prstGeom prst="rect">
            <a:avLst/>
          </a:prstGeom>
          <a:noFill/>
          <a:ln w="50800">
            <a:no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7" name="Footer Placeholder 1">
            <a:extLst>
              <a:ext uri="{FF2B5EF4-FFF2-40B4-BE49-F238E27FC236}">
                <a16:creationId xmlns:a16="http://schemas.microsoft.com/office/drawing/2014/main" id="{31490E1E-9A0D-4048-87C4-980D6C957D88}"/>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IE"/>
              <a:t>Analog Devices Confidential Information. ©2022 Analog Devices, Inc. All rights reserved.</a:t>
            </a:r>
            <a:endParaRPr lang="en-US"/>
          </a:p>
        </p:txBody>
      </p:sp>
      <p:sp>
        <p:nvSpPr>
          <p:cNvPr id="8" name="Slide Number Placeholder 3">
            <a:extLst>
              <a:ext uri="{FF2B5EF4-FFF2-40B4-BE49-F238E27FC236}">
                <a16:creationId xmlns:a16="http://schemas.microsoft.com/office/drawing/2014/main" id="{BBDB334F-D3ED-B641-8620-5DA5023BCB14}"/>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27E5EDB9-DCC2-8647-A866-50FB4F85599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72B30617-8E1A-4397-B3C3-9D25E8CF03A2}" type="datetime3">
              <a:rPr lang="en-US" smtClean="0"/>
              <a:t>31 October 2025</a:t>
            </a:fld>
            <a:endParaRPr lang="en-US"/>
          </a:p>
        </p:txBody>
      </p:sp>
    </p:spTree>
    <p:extLst>
      <p:ext uri="{BB962C8B-B14F-4D97-AF65-F5344CB8AC3E}">
        <p14:creationId xmlns:p14="http://schemas.microsoft.com/office/powerpoint/2010/main" val="317693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066800"/>
            <a:ext cx="10274300" cy="4914900"/>
          </a:xfrm>
        </p:spPr>
        <p:txBody>
          <a:bodyPr lIns="0" tIns="0" rIns="0" bIns="0" anchor="t"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7623229"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817817" y="6613018"/>
            <a:ext cx="1031283"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7966129" y="6616018"/>
            <a:ext cx="2851688"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39607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Blank">
    <p:bg>
      <p:bgPr>
        <a:solidFill>
          <a:schemeClr val="bg1"/>
        </a:solidFill>
        <a:effectLst/>
      </p:bgPr>
    </p:bg>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A1051578-9163-4E43-9226-E1700633C986}"/>
              </a:ext>
            </a:extLst>
          </p:cNvPr>
          <p:cNvSpPr>
            <a:spLocks noGrp="1"/>
          </p:cNvSpPr>
          <p:nvPr>
            <p:ph type="ftr" sz="quarter" idx="3"/>
          </p:nvPr>
        </p:nvSpPr>
        <p:spPr>
          <a:xfrm>
            <a:off x="2071090" y="6455325"/>
            <a:ext cx="9778009" cy="309989"/>
          </a:xfrm>
          <a:prstGeom prst="rect">
            <a:avLst/>
          </a:prstGeom>
        </p:spPr>
        <p:txBody>
          <a:bodyPr vert="horz" lIns="0" tIns="0" rIns="0" bIns="0" rtlCol="0" anchor="ctr" anchorCtr="0"/>
          <a:lstStyle>
            <a:lvl1pPr algn="r" rtl="0">
              <a:defRPr sz="1000" i="1">
                <a:solidFill>
                  <a:schemeClr val="tx2"/>
                </a:solidFill>
              </a:defRPr>
            </a:lvl1pPr>
          </a:lstStyle>
          <a:p>
            <a:pPr algn="l"/>
            <a:r>
              <a:rPr lang="en-IE" i="0">
                <a:latin typeface="+mj-lt"/>
                <a:cs typeface="Arial Black" panose="020B0604020202020204" pitchFamily="34" charset="0"/>
              </a:rPr>
              <a:t>Analog Devices Confidential Information. ©2022 Analog Devices, Inc. All rights reserved.</a:t>
            </a:r>
            <a:endParaRPr lang="en-US"/>
          </a:p>
        </p:txBody>
      </p:sp>
      <p:sp>
        <p:nvSpPr>
          <p:cNvPr id="8" name="Slide Number Placeholder 5">
            <a:extLst>
              <a:ext uri="{FF2B5EF4-FFF2-40B4-BE49-F238E27FC236}">
                <a16:creationId xmlns:a16="http://schemas.microsoft.com/office/drawing/2014/main" id="{530D876F-0380-C943-9C65-1F81C52BB0D0}"/>
              </a:ext>
            </a:extLst>
          </p:cNvPr>
          <p:cNvSpPr>
            <a:spLocks noGrp="1"/>
          </p:cNvSpPr>
          <p:nvPr>
            <p:ph type="sldNum" sz="quarter" idx="4"/>
          </p:nvPr>
        </p:nvSpPr>
        <p:spPr>
          <a:xfrm>
            <a:off x="0" y="6451198"/>
            <a:ext cx="650644" cy="309989"/>
          </a:xfrm>
          <a:prstGeom prst="rect">
            <a:avLst/>
          </a:prstGeom>
        </p:spPr>
        <p:txBody>
          <a:bodyPr vert="horz" lIns="0" tIns="0" rIns="0" bIns="0" rtlCol="0" anchor="ctr" anchorCtr="0"/>
          <a:lstStyle>
            <a:lvl1pPr marL="0" marR="0" indent="0" algn="r" defTabSz="914400" rtl="0" eaLnBrk="1" fontAlgn="auto" latinLnBrk="0" hangingPunct="1">
              <a:lnSpc>
                <a:spcPct val="100000"/>
              </a:lnSpc>
              <a:spcBef>
                <a:spcPts val="0"/>
              </a:spcBef>
              <a:spcAft>
                <a:spcPts val="0"/>
              </a:spcAft>
              <a:buClrTx/>
              <a:buSzTx/>
              <a:buFontTx/>
              <a:buNone/>
              <a:tabLst/>
              <a:defRPr kumimoji="0" lang="en-US" sz="1000" b="1" i="0" u="none" strike="noStrike" kern="1200" cap="none" spc="0" normalizeH="0" baseline="0">
                <a:ln>
                  <a:noFill/>
                </a:ln>
                <a:solidFill>
                  <a:srgbClr val="000000"/>
                </a:solidFill>
                <a:effectLst/>
                <a:uLnTx/>
                <a:uFillTx/>
                <a:latin typeface="+mn-lt"/>
                <a:ea typeface="+mn-ea"/>
                <a:cs typeface="+mn-cs"/>
              </a:defRPr>
            </a:lvl1pPr>
          </a:lstStyle>
          <a:p>
            <a:pPr>
              <a:defRPr/>
            </a:pPr>
            <a:fld id="{A9CE67A1-BA7F-A74E-B5D7-615746DEEC2B}" type="slidenum">
              <a:rPr lang="en-US" b="0" smtClean="0">
                <a:solidFill>
                  <a:srgbClr val="555659"/>
                </a:solidFill>
              </a:rPr>
              <a:pPr>
                <a:defRPr/>
              </a:pPr>
              <a:t>‹#›</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9" name="Date Placeholder 3">
            <a:extLst>
              <a:ext uri="{FF2B5EF4-FFF2-40B4-BE49-F238E27FC236}">
                <a16:creationId xmlns:a16="http://schemas.microsoft.com/office/drawing/2014/main" id="{AE414D1B-5F32-D240-B7A5-FE94B040B3C4}"/>
              </a:ext>
            </a:extLst>
          </p:cNvPr>
          <p:cNvSpPr>
            <a:spLocks noGrp="1"/>
          </p:cNvSpPr>
          <p:nvPr>
            <p:ph type="dt" sz="half" idx="2"/>
          </p:nvPr>
        </p:nvSpPr>
        <p:spPr>
          <a:xfrm>
            <a:off x="698740" y="6451198"/>
            <a:ext cx="1070683" cy="309989"/>
          </a:xfrm>
          <a:prstGeom prst="rect">
            <a:avLst/>
          </a:prstGeom>
        </p:spPr>
        <p:txBody>
          <a:bodyPr lIns="0" tIns="0" rIns="0" bIns="0" anchor="ctr" anchorCtr="0"/>
          <a:lstStyle>
            <a:lvl1pPr>
              <a:defRPr lang="en-US" sz="1000" i="1" kern="1200" smtClean="0">
                <a:solidFill>
                  <a:srgbClr val="000000"/>
                </a:solidFill>
                <a:latin typeface="+mn-lt"/>
                <a:ea typeface="+mn-ea"/>
                <a:cs typeface="+mn-cs"/>
              </a:defRPr>
            </a:lvl1pPr>
          </a:lstStyle>
          <a:p>
            <a:fld id="{7897683B-1012-4266-BE23-DFFA6CC18BD5}" type="datetime3">
              <a:rPr lang="en-US" smtClean="0"/>
              <a:t>31 October 2025</a:t>
            </a:fld>
            <a:endParaRPr lang="en-US"/>
          </a:p>
        </p:txBody>
      </p:sp>
    </p:spTree>
    <p:extLst>
      <p:ext uri="{BB962C8B-B14F-4D97-AF65-F5344CB8AC3E}">
        <p14:creationId xmlns:p14="http://schemas.microsoft.com/office/powerpoint/2010/main" val="141422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ver with Patter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2F76C70-D0CE-D738-0558-91BF754BF15B}"/>
              </a:ext>
            </a:extLst>
          </p:cNvPr>
          <p:cNvGrpSpPr/>
          <p:nvPr/>
        </p:nvGrpSpPr>
        <p:grpSpPr>
          <a:xfrm>
            <a:off x="0" y="0"/>
            <a:ext cx="7617658" cy="6862572"/>
            <a:chOff x="1" y="-4572"/>
            <a:chExt cx="7617658" cy="6862572"/>
          </a:xfrm>
        </p:grpSpPr>
        <p:sp>
          <p:nvSpPr>
            <p:cNvPr id="7" name="Freeform 6">
              <a:extLst>
                <a:ext uri="{FF2B5EF4-FFF2-40B4-BE49-F238E27FC236}">
                  <a16:creationId xmlns:a16="http://schemas.microsoft.com/office/drawing/2014/main" id="{449D9AC0-F957-4A6F-4DD9-7A5FC61565DA}"/>
                </a:ext>
              </a:extLst>
            </p:cNvPr>
            <p:cNvSpPr/>
            <p:nvPr userDrawn="1"/>
          </p:nvSpPr>
          <p:spPr>
            <a:xfrm>
              <a:off x="104172" y="205255"/>
              <a:ext cx="7513487" cy="6652745"/>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 name="connsiteX0" fmla="*/ 0 w 7513487"/>
                <a:gd name="connsiteY0" fmla="*/ 0 h 6858000"/>
                <a:gd name="connsiteX1" fmla="*/ 1541566 w 7513487"/>
                <a:gd name="connsiteY1" fmla="*/ 0 h 6858000"/>
                <a:gd name="connsiteX2" fmla="*/ 7513487 w 7513487"/>
                <a:gd name="connsiteY2" fmla="*/ 3417425 h 6858000"/>
                <a:gd name="connsiteX3" fmla="*/ 1859925 w 7513487"/>
                <a:gd name="connsiteY3" fmla="*/ 6638374 h 6858000"/>
                <a:gd name="connsiteX4" fmla="*/ 0 w 7513487"/>
                <a:gd name="connsiteY4" fmla="*/ 6858000 h 6858000"/>
                <a:gd name="connsiteX5" fmla="*/ 0 w 7513487"/>
                <a:gd name="connsiteY5" fmla="*/ 0 h 6858000"/>
                <a:gd name="connsiteX0" fmla="*/ 0 w 7513487"/>
                <a:gd name="connsiteY0" fmla="*/ 0 h 6649933"/>
                <a:gd name="connsiteX1" fmla="*/ 1541566 w 7513487"/>
                <a:gd name="connsiteY1" fmla="*/ 0 h 6649933"/>
                <a:gd name="connsiteX2" fmla="*/ 7513487 w 7513487"/>
                <a:gd name="connsiteY2" fmla="*/ 3417425 h 6649933"/>
                <a:gd name="connsiteX3" fmla="*/ 1859925 w 7513487"/>
                <a:gd name="connsiteY3" fmla="*/ 6638374 h 6649933"/>
                <a:gd name="connsiteX4" fmla="*/ 0 w 7513487"/>
                <a:gd name="connsiteY4" fmla="*/ 6649933 h 6649933"/>
                <a:gd name="connsiteX5" fmla="*/ 0 w 7513487"/>
                <a:gd name="connsiteY5" fmla="*/ 0 h 6649933"/>
                <a:gd name="connsiteX0" fmla="*/ 0 w 7513487"/>
                <a:gd name="connsiteY0" fmla="*/ 0 h 6643886"/>
                <a:gd name="connsiteX1" fmla="*/ 1541566 w 7513487"/>
                <a:gd name="connsiteY1" fmla="*/ 0 h 6643886"/>
                <a:gd name="connsiteX2" fmla="*/ 7513487 w 7513487"/>
                <a:gd name="connsiteY2" fmla="*/ 3417425 h 6643886"/>
                <a:gd name="connsiteX3" fmla="*/ 1859925 w 7513487"/>
                <a:gd name="connsiteY3" fmla="*/ 6638374 h 6643886"/>
                <a:gd name="connsiteX4" fmla="*/ 0 w 7513487"/>
                <a:gd name="connsiteY4" fmla="*/ 6643886 h 6643886"/>
                <a:gd name="connsiteX5" fmla="*/ 0 w 7513487"/>
                <a:gd name="connsiteY5" fmla="*/ 0 h 664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487" h="6643886">
                  <a:moveTo>
                    <a:pt x="0" y="0"/>
                  </a:moveTo>
                  <a:lnTo>
                    <a:pt x="1541566" y="0"/>
                  </a:lnTo>
                  <a:lnTo>
                    <a:pt x="7513487" y="3417425"/>
                  </a:lnTo>
                  <a:lnTo>
                    <a:pt x="1859925" y="6638374"/>
                  </a:lnTo>
                  <a:lnTo>
                    <a:pt x="0" y="6643886"/>
                  </a:lnTo>
                  <a:lnTo>
                    <a:pt x="0" y="0"/>
                  </a:lnTo>
                  <a:close/>
                </a:path>
              </a:pathLst>
            </a:custGeom>
            <a:solidFill>
              <a:schemeClr val="tx1">
                <a:alpha val="2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CCF1316C-10A5-28E9-22D3-E28B92C6CB2F}"/>
                </a:ext>
              </a:extLst>
            </p:cNvPr>
            <p:cNvSpPr/>
            <p:nvPr userDrawn="1"/>
          </p:nvSpPr>
          <p:spPr>
            <a:xfrm>
              <a:off x="1" y="-4572"/>
              <a:ext cx="7513487" cy="6862572"/>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3487" h="6858000">
                  <a:moveTo>
                    <a:pt x="0" y="0"/>
                  </a:moveTo>
                  <a:lnTo>
                    <a:pt x="1541566" y="0"/>
                  </a:lnTo>
                  <a:lnTo>
                    <a:pt x="7513487" y="3417425"/>
                  </a:lnTo>
                  <a:lnTo>
                    <a:pt x="1501110" y="6858000"/>
                  </a:lnTo>
                  <a:lnTo>
                    <a:pt x="0" y="6858000"/>
                  </a:lnTo>
                  <a:close/>
                </a:path>
              </a:pathLst>
            </a:cu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sp>
        <p:nvSpPr>
          <p:cNvPr id="9" name="TextBox 8">
            <a:hlinkClick r:id="rId4"/>
            <a:extLst>
              <a:ext uri="{FF2B5EF4-FFF2-40B4-BE49-F238E27FC236}">
                <a16:creationId xmlns:a16="http://schemas.microsoft.com/office/drawing/2014/main" id="{DF7479F7-195D-2E18-401F-FAE71BD96051}"/>
              </a:ext>
            </a:extLst>
          </p:cNvPr>
          <p:cNvSpPr txBox="1"/>
          <p:nvPr/>
        </p:nvSpPr>
        <p:spPr>
          <a:xfrm>
            <a:off x="432854" y="6204857"/>
            <a:ext cx="949632" cy="206829"/>
          </a:xfrm>
          <a:prstGeom prst="rect">
            <a:avLst/>
          </a:prstGeom>
          <a:noFill/>
        </p:spPr>
        <p:txBody>
          <a:bodyPr wrap="square" lIns="0" tIns="0" rIns="0" bIns="0" rtlCol="0" anchor="b" anchorCtr="0">
            <a:noAutofit/>
          </a:bodyPr>
          <a:lstStyle/>
          <a:p>
            <a:pPr marL="0" marR="0" lvl="0" indent="0" algn="l" defTabSz="457200" rtl="0" eaLnBrk="1" fontAlgn="auto" latinLnBrk="0" hangingPunct="1">
              <a:lnSpc>
                <a:spcPct val="100000"/>
              </a:lnSpc>
              <a:spcBef>
                <a:spcPts val="1000"/>
              </a:spcBef>
              <a:spcAft>
                <a:spcPts val="0"/>
              </a:spcAft>
              <a:buClr>
                <a:srgbClr val="1E4056"/>
              </a:buClr>
              <a:buSzPct val="75000"/>
              <a:buFont typeface="Barlow"/>
              <a:buNone/>
              <a:tabLst/>
              <a:defRPr/>
            </a:pPr>
            <a:r>
              <a:rPr lang="en-IE" sz="1400" b="0" i="0" u="none" spc="0" baseline="0">
                <a:solidFill>
                  <a:schemeClr val="accent2">
                    <a:lumMod val="60000"/>
                    <a:lumOff val="40000"/>
                  </a:schemeClr>
                </a:solidFill>
                <a:effectLst/>
                <a:latin typeface="Barlow Medium" pitchFamily="2" charset="77"/>
              </a:rPr>
              <a:t>analog.com</a:t>
            </a:r>
            <a:endParaRPr lang="en-IE" sz="1400" b="0" i="0" u="none" spc="100" baseline="0">
              <a:solidFill>
                <a:schemeClr val="accent2">
                  <a:lumMod val="60000"/>
                  <a:lumOff val="40000"/>
                </a:schemeClr>
              </a:solidFill>
              <a:effectLst/>
              <a:latin typeface="Barlow Medium" pitchFamily="2" charset="77"/>
            </a:endParaRPr>
          </a:p>
        </p:txBody>
      </p:sp>
      <p:pic>
        <p:nvPicPr>
          <p:cNvPr id="10" name="Graphic 9">
            <a:hlinkClick r:id="rId4"/>
            <a:extLst>
              <a:ext uri="{FF2B5EF4-FFF2-40B4-BE49-F238E27FC236}">
                <a16:creationId xmlns:a16="http://schemas.microsoft.com/office/drawing/2014/main" id="{55E32BF2-18A2-7CEE-0495-510A9F96AF9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4980" y="904240"/>
            <a:ext cx="1584784" cy="450000"/>
          </a:xfrm>
          <a:prstGeom prst="rect">
            <a:avLst/>
          </a:prstGeom>
        </p:spPr>
      </p:pic>
      <p:sp>
        <p:nvSpPr>
          <p:cNvPr id="3" name="Text Placeholder 2">
            <a:extLst>
              <a:ext uri="{FF2B5EF4-FFF2-40B4-BE49-F238E27FC236}">
                <a16:creationId xmlns:a16="http://schemas.microsoft.com/office/drawing/2014/main" id="{9C945A94-3CF9-DE40-192E-900232841E59}"/>
              </a:ext>
            </a:extLst>
          </p:cNvPr>
          <p:cNvSpPr>
            <a:spLocks noGrp="1"/>
          </p:cNvSpPr>
          <p:nvPr>
            <p:ph type="body" sz="quarter" idx="14" hasCustomPrompt="1"/>
          </p:nvPr>
        </p:nvSpPr>
        <p:spPr>
          <a:xfrm>
            <a:off x="434293" y="4667812"/>
            <a:ext cx="3600000" cy="270000"/>
          </a:xfrm>
          <a:prstGeom prst="rect">
            <a:avLst/>
          </a:prstGeom>
        </p:spPr>
        <p:txBody>
          <a:bodyPr wrap="square" lIns="0" tIns="0" rIns="0" bIns="0" anchor="t" anchorCtr="0">
            <a:noAutofit/>
          </a:bodyPr>
          <a:lstStyle>
            <a:lvl1pPr marL="0" indent="0">
              <a:lnSpc>
                <a:spcPct val="90000"/>
              </a:lnSpc>
              <a:spcBef>
                <a:spcPts val="0"/>
              </a:spcBef>
              <a:spcAft>
                <a:spcPts val="0"/>
              </a:spcAft>
              <a:buNone/>
              <a:defRPr sz="2000" b="1" i="0" spc="0" baseline="0">
                <a:solidFill>
                  <a:schemeClr val="accent2">
                    <a:lumMod val="60000"/>
                    <a:lumOff val="40000"/>
                  </a:schemeClr>
                </a:solidFill>
                <a:latin typeface="Barlow Medium" pitchFamily="2" charset="77"/>
              </a:defRPr>
            </a:lvl1pPr>
          </a:lstStyle>
          <a:p>
            <a:r>
              <a:rPr lang="en-US"/>
              <a:t>Click to Add Author Name</a:t>
            </a:r>
          </a:p>
        </p:txBody>
      </p:sp>
      <p:sp>
        <p:nvSpPr>
          <p:cNvPr id="4" name="Text Placeholder 2">
            <a:extLst>
              <a:ext uri="{FF2B5EF4-FFF2-40B4-BE49-F238E27FC236}">
                <a16:creationId xmlns:a16="http://schemas.microsoft.com/office/drawing/2014/main" id="{38A71F52-3503-B96C-9247-6161E2C3DC80}"/>
              </a:ext>
            </a:extLst>
          </p:cNvPr>
          <p:cNvSpPr>
            <a:spLocks noGrp="1"/>
          </p:cNvSpPr>
          <p:nvPr>
            <p:ph type="body" sz="quarter" idx="15" hasCustomPrompt="1"/>
          </p:nvPr>
        </p:nvSpPr>
        <p:spPr>
          <a:xfrm>
            <a:off x="434293" y="4963932"/>
            <a:ext cx="2880000" cy="390388"/>
          </a:xfrm>
          <a:prstGeom prst="rect">
            <a:avLst/>
          </a:prstGeom>
        </p:spPr>
        <p:txBody>
          <a:bodyPr wrap="square" lIns="0" tIns="0" rIns="0" bIns="0" anchor="t" anchorCtr="0">
            <a:noAutofit/>
          </a:bodyPr>
          <a:lstStyle>
            <a:lvl1pPr marL="0" indent="0">
              <a:lnSpc>
                <a:spcPct val="100000"/>
              </a:lnSpc>
              <a:spcBef>
                <a:spcPts val="0"/>
              </a:spcBef>
              <a:spcAft>
                <a:spcPts val="0"/>
              </a:spcAft>
              <a:buNone/>
              <a:defRPr sz="1200" b="0" i="0" spc="0" baseline="0">
                <a:solidFill>
                  <a:schemeClr val="bg1"/>
                </a:solidFill>
                <a:latin typeface="Barlow Medium" pitchFamily="2" charset="77"/>
              </a:defRPr>
            </a:lvl1pPr>
          </a:lstStyle>
          <a:p>
            <a:r>
              <a:rPr lang="en-US"/>
              <a:t>Click to Add Job Title</a:t>
            </a:r>
          </a:p>
          <a:p>
            <a:endParaRPr lang="en-US"/>
          </a:p>
        </p:txBody>
      </p:sp>
      <p:sp>
        <p:nvSpPr>
          <p:cNvPr id="6" name="Text Placeholder 6">
            <a:extLst>
              <a:ext uri="{FF2B5EF4-FFF2-40B4-BE49-F238E27FC236}">
                <a16:creationId xmlns:a16="http://schemas.microsoft.com/office/drawing/2014/main" id="{A03B89A1-CA1A-58B5-ACA8-74366DA0AFB5}"/>
              </a:ext>
            </a:extLst>
          </p:cNvPr>
          <p:cNvSpPr>
            <a:spLocks noGrp="1"/>
          </p:cNvSpPr>
          <p:nvPr>
            <p:ph type="body" sz="quarter" idx="10" hasCustomPrompt="1"/>
          </p:nvPr>
        </p:nvSpPr>
        <p:spPr>
          <a:xfrm>
            <a:off x="434403" y="2448560"/>
            <a:ext cx="5040000" cy="1979006"/>
          </a:xfrm>
          <a:prstGeom prst="rect">
            <a:avLst/>
          </a:prstGeom>
        </p:spPr>
        <p:txBody>
          <a:bodyPr wrap="square" lIns="0" tIns="0" rIns="0" bIns="0" anchor="b" anchorCtr="0">
            <a:noAutofit/>
          </a:bodyPr>
          <a:lstStyle>
            <a:lvl1pPr marL="0" indent="0">
              <a:lnSpc>
                <a:spcPct val="90000"/>
              </a:lnSpc>
              <a:spcBef>
                <a:spcPts val="0"/>
              </a:spcBef>
              <a:spcAft>
                <a:spcPts val="0"/>
              </a:spcAft>
              <a:buNone/>
              <a:defRPr sz="4400" b="0" i="0" spc="0" baseline="0">
                <a:solidFill>
                  <a:schemeClr val="bg1"/>
                </a:solidFill>
                <a:latin typeface="Barlow Medium" pitchFamily="2" charset="77"/>
              </a:defRPr>
            </a:lvl1pPr>
          </a:lstStyle>
          <a:p>
            <a:r>
              <a:rPr lang="en-US"/>
              <a:t>Click to Add Title,</a:t>
            </a:r>
            <a:br>
              <a:rPr lang="en-US"/>
            </a:br>
            <a:r>
              <a:rPr lang="en-US"/>
              <a:t>3 Lines Max, 44 pt.</a:t>
            </a:r>
            <a:br>
              <a:rPr lang="en-US"/>
            </a:br>
            <a:r>
              <a:rPr lang="en-US"/>
              <a:t>Title Case</a:t>
            </a:r>
          </a:p>
        </p:txBody>
      </p:sp>
    </p:spTree>
    <p:extLst>
      <p:ext uri="{BB962C8B-B14F-4D97-AF65-F5344CB8AC3E}">
        <p14:creationId xmlns:p14="http://schemas.microsoft.com/office/powerpoint/2010/main" val="1981638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ver with Imag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7F5266-55C9-0BE1-E63F-2CD32DA02CAE}"/>
              </a:ext>
            </a:extLst>
          </p:cNvPr>
          <p:cNvPicPr>
            <a:picLocks noChangeAspect="1"/>
          </p:cNvPicPr>
          <p:nvPr/>
        </p:nvPicPr>
        <p:blipFill>
          <a:blip r:embed="rId2"/>
          <a:srcRect/>
          <a:stretch/>
        </p:blipFill>
        <p:spPr>
          <a:xfrm>
            <a:off x="0" y="0"/>
            <a:ext cx="12192000" cy="6858000"/>
          </a:xfrm>
          <a:prstGeom prst="rect">
            <a:avLst/>
          </a:prstGeom>
        </p:spPr>
      </p:pic>
      <p:grpSp>
        <p:nvGrpSpPr>
          <p:cNvPr id="5" name="Group 4">
            <a:extLst>
              <a:ext uri="{FF2B5EF4-FFF2-40B4-BE49-F238E27FC236}">
                <a16:creationId xmlns:a16="http://schemas.microsoft.com/office/drawing/2014/main" id="{72F76C70-D0CE-D738-0558-91BF754BF15B}"/>
              </a:ext>
            </a:extLst>
          </p:cNvPr>
          <p:cNvGrpSpPr/>
          <p:nvPr/>
        </p:nvGrpSpPr>
        <p:grpSpPr>
          <a:xfrm>
            <a:off x="0" y="0"/>
            <a:ext cx="7617658" cy="6862572"/>
            <a:chOff x="1" y="-4572"/>
            <a:chExt cx="7617658" cy="6862572"/>
          </a:xfrm>
        </p:grpSpPr>
        <p:sp>
          <p:nvSpPr>
            <p:cNvPr id="7" name="Freeform 6">
              <a:extLst>
                <a:ext uri="{FF2B5EF4-FFF2-40B4-BE49-F238E27FC236}">
                  <a16:creationId xmlns:a16="http://schemas.microsoft.com/office/drawing/2014/main" id="{449D9AC0-F957-4A6F-4DD9-7A5FC61565DA}"/>
                </a:ext>
              </a:extLst>
            </p:cNvPr>
            <p:cNvSpPr/>
            <p:nvPr userDrawn="1"/>
          </p:nvSpPr>
          <p:spPr>
            <a:xfrm>
              <a:off x="104172" y="205255"/>
              <a:ext cx="7513487" cy="6652745"/>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 name="connsiteX0" fmla="*/ 0 w 7513487"/>
                <a:gd name="connsiteY0" fmla="*/ 0 h 6858000"/>
                <a:gd name="connsiteX1" fmla="*/ 1541566 w 7513487"/>
                <a:gd name="connsiteY1" fmla="*/ 0 h 6858000"/>
                <a:gd name="connsiteX2" fmla="*/ 7513487 w 7513487"/>
                <a:gd name="connsiteY2" fmla="*/ 3417425 h 6858000"/>
                <a:gd name="connsiteX3" fmla="*/ 1859925 w 7513487"/>
                <a:gd name="connsiteY3" fmla="*/ 6638374 h 6858000"/>
                <a:gd name="connsiteX4" fmla="*/ 0 w 7513487"/>
                <a:gd name="connsiteY4" fmla="*/ 6858000 h 6858000"/>
                <a:gd name="connsiteX5" fmla="*/ 0 w 7513487"/>
                <a:gd name="connsiteY5" fmla="*/ 0 h 6858000"/>
                <a:gd name="connsiteX0" fmla="*/ 0 w 7513487"/>
                <a:gd name="connsiteY0" fmla="*/ 0 h 6649933"/>
                <a:gd name="connsiteX1" fmla="*/ 1541566 w 7513487"/>
                <a:gd name="connsiteY1" fmla="*/ 0 h 6649933"/>
                <a:gd name="connsiteX2" fmla="*/ 7513487 w 7513487"/>
                <a:gd name="connsiteY2" fmla="*/ 3417425 h 6649933"/>
                <a:gd name="connsiteX3" fmla="*/ 1859925 w 7513487"/>
                <a:gd name="connsiteY3" fmla="*/ 6638374 h 6649933"/>
                <a:gd name="connsiteX4" fmla="*/ 0 w 7513487"/>
                <a:gd name="connsiteY4" fmla="*/ 6649933 h 6649933"/>
                <a:gd name="connsiteX5" fmla="*/ 0 w 7513487"/>
                <a:gd name="connsiteY5" fmla="*/ 0 h 6649933"/>
                <a:gd name="connsiteX0" fmla="*/ 0 w 7513487"/>
                <a:gd name="connsiteY0" fmla="*/ 0 h 6643886"/>
                <a:gd name="connsiteX1" fmla="*/ 1541566 w 7513487"/>
                <a:gd name="connsiteY1" fmla="*/ 0 h 6643886"/>
                <a:gd name="connsiteX2" fmla="*/ 7513487 w 7513487"/>
                <a:gd name="connsiteY2" fmla="*/ 3417425 h 6643886"/>
                <a:gd name="connsiteX3" fmla="*/ 1859925 w 7513487"/>
                <a:gd name="connsiteY3" fmla="*/ 6638374 h 6643886"/>
                <a:gd name="connsiteX4" fmla="*/ 0 w 7513487"/>
                <a:gd name="connsiteY4" fmla="*/ 6643886 h 6643886"/>
                <a:gd name="connsiteX5" fmla="*/ 0 w 7513487"/>
                <a:gd name="connsiteY5" fmla="*/ 0 h 664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487" h="6643886">
                  <a:moveTo>
                    <a:pt x="0" y="0"/>
                  </a:moveTo>
                  <a:lnTo>
                    <a:pt x="1541566" y="0"/>
                  </a:lnTo>
                  <a:lnTo>
                    <a:pt x="7513487" y="3417425"/>
                  </a:lnTo>
                  <a:lnTo>
                    <a:pt x="1859925" y="6638374"/>
                  </a:lnTo>
                  <a:lnTo>
                    <a:pt x="0" y="6643886"/>
                  </a:lnTo>
                  <a:lnTo>
                    <a:pt x="0" y="0"/>
                  </a:lnTo>
                  <a:close/>
                </a:path>
              </a:pathLst>
            </a:custGeom>
            <a:solidFill>
              <a:schemeClr val="tx1">
                <a:alpha val="2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8" name="Freeform 7">
              <a:extLst>
                <a:ext uri="{FF2B5EF4-FFF2-40B4-BE49-F238E27FC236}">
                  <a16:creationId xmlns:a16="http://schemas.microsoft.com/office/drawing/2014/main" id="{CCF1316C-10A5-28E9-22D3-E28B92C6CB2F}"/>
                </a:ext>
              </a:extLst>
            </p:cNvPr>
            <p:cNvSpPr/>
            <p:nvPr userDrawn="1"/>
          </p:nvSpPr>
          <p:spPr>
            <a:xfrm>
              <a:off x="1" y="-4572"/>
              <a:ext cx="7513487" cy="6862572"/>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3487" h="6858000">
                  <a:moveTo>
                    <a:pt x="0" y="0"/>
                  </a:moveTo>
                  <a:lnTo>
                    <a:pt x="1541566" y="0"/>
                  </a:lnTo>
                  <a:lnTo>
                    <a:pt x="7513487" y="3417425"/>
                  </a:lnTo>
                  <a:lnTo>
                    <a:pt x="1501110" y="6858000"/>
                  </a:lnTo>
                  <a:lnTo>
                    <a:pt x="0" y="6858000"/>
                  </a:lnTo>
                  <a:close/>
                </a:path>
              </a:pathLst>
            </a:cu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sp>
        <p:nvSpPr>
          <p:cNvPr id="9" name="TextBox 8">
            <a:hlinkClick r:id="rId3"/>
            <a:extLst>
              <a:ext uri="{FF2B5EF4-FFF2-40B4-BE49-F238E27FC236}">
                <a16:creationId xmlns:a16="http://schemas.microsoft.com/office/drawing/2014/main" id="{DF7479F7-195D-2E18-401F-FAE71BD96051}"/>
              </a:ext>
            </a:extLst>
          </p:cNvPr>
          <p:cNvSpPr txBox="1"/>
          <p:nvPr/>
        </p:nvSpPr>
        <p:spPr>
          <a:xfrm>
            <a:off x="432854" y="6204857"/>
            <a:ext cx="949632" cy="206829"/>
          </a:xfrm>
          <a:prstGeom prst="rect">
            <a:avLst/>
          </a:prstGeom>
          <a:noFill/>
        </p:spPr>
        <p:txBody>
          <a:bodyPr wrap="square" lIns="0" tIns="0" rIns="0" bIns="0" rtlCol="0" anchor="b" anchorCtr="0">
            <a:noAutofit/>
          </a:bodyPr>
          <a:lstStyle/>
          <a:p>
            <a:pPr marL="0" marR="0" lvl="0" indent="0" algn="l" defTabSz="457200" rtl="0" eaLnBrk="1" fontAlgn="auto" latinLnBrk="0" hangingPunct="1">
              <a:lnSpc>
                <a:spcPct val="100000"/>
              </a:lnSpc>
              <a:spcBef>
                <a:spcPts val="1000"/>
              </a:spcBef>
              <a:spcAft>
                <a:spcPts val="0"/>
              </a:spcAft>
              <a:buClr>
                <a:srgbClr val="1E4056"/>
              </a:buClr>
              <a:buSzPct val="75000"/>
              <a:buFont typeface="Barlow"/>
              <a:buNone/>
              <a:tabLst/>
              <a:defRPr/>
            </a:pPr>
            <a:r>
              <a:rPr lang="en-IE" sz="1400" b="0" i="0" u="none" spc="0" baseline="0">
                <a:solidFill>
                  <a:schemeClr val="accent2">
                    <a:lumMod val="60000"/>
                    <a:lumOff val="40000"/>
                  </a:schemeClr>
                </a:solidFill>
                <a:effectLst/>
                <a:latin typeface="Barlow Medium" pitchFamily="2" charset="77"/>
              </a:rPr>
              <a:t>analog.com</a:t>
            </a:r>
            <a:endParaRPr lang="en-IE" sz="1400" b="0" i="0" u="none" spc="100" baseline="0">
              <a:solidFill>
                <a:schemeClr val="accent2">
                  <a:lumMod val="60000"/>
                  <a:lumOff val="40000"/>
                </a:schemeClr>
              </a:solidFill>
              <a:effectLst/>
              <a:latin typeface="Barlow Medium" pitchFamily="2" charset="77"/>
            </a:endParaRPr>
          </a:p>
        </p:txBody>
      </p:sp>
      <p:pic>
        <p:nvPicPr>
          <p:cNvPr id="10" name="Graphic 9">
            <a:hlinkClick r:id="rId3"/>
            <a:extLst>
              <a:ext uri="{FF2B5EF4-FFF2-40B4-BE49-F238E27FC236}">
                <a16:creationId xmlns:a16="http://schemas.microsoft.com/office/drawing/2014/main" id="{55E32BF2-18A2-7CEE-0495-510A9F96AF95}"/>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4980" y="904240"/>
            <a:ext cx="1584784" cy="450000"/>
          </a:xfrm>
          <a:prstGeom prst="rect">
            <a:avLst/>
          </a:prstGeom>
        </p:spPr>
      </p:pic>
      <p:sp>
        <p:nvSpPr>
          <p:cNvPr id="12" name="Text Placeholder 2">
            <a:extLst>
              <a:ext uri="{FF2B5EF4-FFF2-40B4-BE49-F238E27FC236}">
                <a16:creationId xmlns:a16="http://schemas.microsoft.com/office/drawing/2014/main" id="{B34EDB31-305D-ABD5-A5B5-5A901432FC0B}"/>
              </a:ext>
            </a:extLst>
          </p:cNvPr>
          <p:cNvSpPr>
            <a:spLocks noGrp="1"/>
          </p:cNvSpPr>
          <p:nvPr>
            <p:ph type="body" sz="quarter" idx="14" hasCustomPrompt="1"/>
          </p:nvPr>
        </p:nvSpPr>
        <p:spPr>
          <a:xfrm>
            <a:off x="434293" y="4667812"/>
            <a:ext cx="3600000" cy="270000"/>
          </a:xfrm>
          <a:prstGeom prst="rect">
            <a:avLst/>
          </a:prstGeom>
        </p:spPr>
        <p:txBody>
          <a:bodyPr wrap="square" lIns="0" tIns="0" rIns="0" bIns="0" anchor="t" anchorCtr="0">
            <a:noAutofit/>
          </a:bodyPr>
          <a:lstStyle>
            <a:lvl1pPr marL="0" indent="0">
              <a:lnSpc>
                <a:spcPct val="90000"/>
              </a:lnSpc>
              <a:spcBef>
                <a:spcPts val="0"/>
              </a:spcBef>
              <a:spcAft>
                <a:spcPts val="0"/>
              </a:spcAft>
              <a:buNone/>
              <a:defRPr sz="2000" b="1" i="0" spc="0" baseline="0">
                <a:solidFill>
                  <a:schemeClr val="accent2">
                    <a:lumMod val="60000"/>
                    <a:lumOff val="40000"/>
                  </a:schemeClr>
                </a:solidFill>
                <a:latin typeface="Barlow Medium" pitchFamily="2" charset="77"/>
              </a:defRPr>
            </a:lvl1pPr>
          </a:lstStyle>
          <a:p>
            <a:r>
              <a:rPr lang="en-US"/>
              <a:t>Click to Add Author Name</a:t>
            </a:r>
          </a:p>
        </p:txBody>
      </p:sp>
      <p:sp>
        <p:nvSpPr>
          <p:cNvPr id="13" name="Text Placeholder 2">
            <a:extLst>
              <a:ext uri="{FF2B5EF4-FFF2-40B4-BE49-F238E27FC236}">
                <a16:creationId xmlns:a16="http://schemas.microsoft.com/office/drawing/2014/main" id="{0C40DCC2-6B3F-66D3-DF6F-1CAFC8AB6CDB}"/>
              </a:ext>
            </a:extLst>
          </p:cNvPr>
          <p:cNvSpPr>
            <a:spLocks noGrp="1"/>
          </p:cNvSpPr>
          <p:nvPr>
            <p:ph type="body" sz="quarter" idx="15" hasCustomPrompt="1"/>
          </p:nvPr>
        </p:nvSpPr>
        <p:spPr>
          <a:xfrm>
            <a:off x="434293" y="4963932"/>
            <a:ext cx="2880000" cy="390388"/>
          </a:xfrm>
          <a:prstGeom prst="rect">
            <a:avLst/>
          </a:prstGeom>
        </p:spPr>
        <p:txBody>
          <a:bodyPr wrap="square" lIns="0" tIns="0" rIns="0" bIns="0" anchor="t" anchorCtr="0">
            <a:noAutofit/>
          </a:bodyPr>
          <a:lstStyle>
            <a:lvl1pPr marL="0" indent="0">
              <a:lnSpc>
                <a:spcPct val="100000"/>
              </a:lnSpc>
              <a:spcBef>
                <a:spcPts val="0"/>
              </a:spcBef>
              <a:spcAft>
                <a:spcPts val="0"/>
              </a:spcAft>
              <a:buNone/>
              <a:defRPr sz="1200" b="0" i="0" spc="0" baseline="0">
                <a:solidFill>
                  <a:schemeClr val="bg1"/>
                </a:solidFill>
                <a:latin typeface="Barlow Medium" pitchFamily="2" charset="77"/>
              </a:defRPr>
            </a:lvl1pPr>
          </a:lstStyle>
          <a:p>
            <a:r>
              <a:rPr lang="en-US"/>
              <a:t>Click to Add Job Title</a:t>
            </a:r>
          </a:p>
          <a:p>
            <a:endParaRPr lang="en-US"/>
          </a:p>
        </p:txBody>
      </p:sp>
      <p:sp>
        <p:nvSpPr>
          <p:cNvPr id="3" name="Text Placeholder 6">
            <a:extLst>
              <a:ext uri="{FF2B5EF4-FFF2-40B4-BE49-F238E27FC236}">
                <a16:creationId xmlns:a16="http://schemas.microsoft.com/office/drawing/2014/main" id="{1EC33F89-D1AD-97BD-9796-653C4E747126}"/>
              </a:ext>
            </a:extLst>
          </p:cNvPr>
          <p:cNvSpPr>
            <a:spLocks noGrp="1"/>
          </p:cNvSpPr>
          <p:nvPr>
            <p:ph type="body" sz="quarter" idx="10" hasCustomPrompt="1"/>
          </p:nvPr>
        </p:nvSpPr>
        <p:spPr>
          <a:xfrm>
            <a:off x="434403" y="2448560"/>
            <a:ext cx="5040000" cy="1979006"/>
          </a:xfrm>
          <a:prstGeom prst="rect">
            <a:avLst/>
          </a:prstGeom>
        </p:spPr>
        <p:txBody>
          <a:bodyPr wrap="square" lIns="0" tIns="0" rIns="0" bIns="0" anchor="b" anchorCtr="0">
            <a:noAutofit/>
          </a:bodyPr>
          <a:lstStyle>
            <a:lvl1pPr marL="0" indent="0">
              <a:lnSpc>
                <a:spcPct val="90000"/>
              </a:lnSpc>
              <a:spcBef>
                <a:spcPts val="0"/>
              </a:spcBef>
              <a:spcAft>
                <a:spcPts val="0"/>
              </a:spcAft>
              <a:buNone/>
              <a:defRPr sz="4400" b="0" i="0" spc="0" baseline="0">
                <a:solidFill>
                  <a:schemeClr val="bg1"/>
                </a:solidFill>
                <a:latin typeface="Barlow Medium" pitchFamily="2" charset="77"/>
              </a:defRPr>
            </a:lvl1pPr>
          </a:lstStyle>
          <a:p>
            <a:r>
              <a:rPr lang="en-US"/>
              <a:t>Click to Add Title,</a:t>
            </a:r>
            <a:br>
              <a:rPr lang="en-US"/>
            </a:br>
            <a:r>
              <a:rPr lang="en-US"/>
              <a:t>3 Lines Max, 44 pt.</a:t>
            </a:r>
            <a:br>
              <a:rPr lang="en-US"/>
            </a:br>
            <a:r>
              <a:rPr lang="en-US"/>
              <a:t>Title Case</a:t>
            </a:r>
          </a:p>
        </p:txBody>
      </p:sp>
    </p:spTree>
    <p:extLst>
      <p:ext uri="{BB962C8B-B14F-4D97-AF65-F5344CB8AC3E}">
        <p14:creationId xmlns:p14="http://schemas.microsoft.com/office/powerpoint/2010/main" val="222460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E74B564B-7F9F-32DC-1EEB-57A3EFAD5558}"/>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
        <p:nvSpPr>
          <p:cNvPr id="6" name="Content Placeholder 2">
            <a:extLst>
              <a:ext uri="{FF2B5EF4-FFF2-40B4-BE49-F238E27FC236}">
                <a16:creationId xmlns:a16="http://schemas.microsoft.com/office/drawing/2014/main" id="{1075A93E-07A2-EBD4-1717-2BC5B458C00A}"/>
              </a:ext>
            </a:extLst>
          </p:cNvPr>
          <p:cNvSpPr>
            <a:spLocks noGrp="1"/>
          </p:cNvSpPr>
          <p:nvPr>
            <p:ph idx="10"/>
          </p:nvPr>
        </p:nvSpPr>
        <p:spPr>
          <a:xfrm>
            <a:off x="417600" y="1353312"/>
            <a:ext cx="11358000" cy="5094000"/>
          </a:xfrm>
          <a:prstGeom prst="rect">
            <a:avLst/>
          </a:prstGeom>
        </p:spPr>
        <p:txBody>
          <a:bodyPr>
            <a:noAutofit/>
          </a:bodyPr>
          <a:lstStyle>
            <a:lvl1pPr marL="0" indent="0">
              <a:spcAft>
                <a:spcPts val="600"/>
              </a:spcAft>
              <a:buFontTx/>
              <a:buNone/>
              <a:defRPr sz="1800">
                <a:solidFill>
                  <a:schemeClr val="tx1"/>
                </a:solidFill>
              </a:defRPr>
            </a:lvl1pPr>
            <a:lvl2pPr marL="457200" indent="-228600">
              <a:spcAft>
                <a:spcPts val="600"/>
              </a:spcAft>
              <a:tabLst/>
              <a:defRPr sz="1600">
                <a:solidFill>
                  <a:schemeClr val="tx1"/>
                </a:solidFill>
              </a:defRPr>
            </a:lvl2pPr>
            <a:lvl3pPr marL="866775" indent="-222250">
              <a:spcAft>
                <a:spcPts val="600"/>
              </a:spcAft>
              <a:tabLst/>
              <a:defRPr sz="1400">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5" name="Slide Number Placeholder 3">
            <a:extLst>
              <a:ext uri="{FF2B5EF4-FFF2-40B4-BE49-F238E27FC236}">
                <a16:creationId xmlns:a16="http://schemas.microsoft.com/office/drawing/2014/main" id="{2FE45972-FE13-E8D4-E5E1-9B8CBA947C48}"/>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Tree>
    <p:extLst>
      <p:ext uri="{BB962C8B-B14F-4D97-AF65-F5344CB8AC3E}">
        <p14:creationId xmlns:p14="http://schemas.microsoft.com/office/powerpoint/2010/main" val="255939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Line Title and Content">
    <p:bg>
      <p:bgPr>
        <a:solidFill>
          <a:schemeClr val="bg1"/>
        </a:solid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E74B564B-7F9F-32DC-1EEB-57A3EFAD5558}"/>
              </a:ext>
            </a:extLst>
          </p:cNvPr>
          <p:cNvSpPr>
            <a:spLocks noGrp="1"/>
          </p:cNvSpPr>
          <p:nvPr>
            <p:ph type="title" hasCustomPrompt="1"/>
          </p:nvPr>
        </p:nvSpPr>
        <p:spPr>
          <a:xfrm>
            <a:off x="417600" y="640080"/>
            <a:ext cx="10080000" cy="842400"/>
          </a:xfrm>
        </p:spPr>
        <p:txBody>
          <a:bodyPr tIns="36576" anchor="t" anchorCtr="0"/>
          <a:lstStyle>
            <a:lvl1pPr>
              <a:defRPr sz="3200" spc="0" baseline="0"/>
            </a:lvl1pPr>
          </a:lstStyle>
          <a:p>
            <a:r>
              <a:rPr lang="en-GB"/>
              <a:t>Click to Add Title in Barlow Medium 32 pt. </a:t>
            </a:r>
            <a:br>
              <a:rPr lang="en-GB"/>
            </a:br>
            <a:r>
              <a:rPr lang="en-GB"/>
              <a:t>Max Two Lines, Title Case</a:t>
            </a:r>
            <a:endParaRPr lang="en-US"/>
          </a:p>
        </p:txBody>
      </p:sp>
      <p:sp>
        <p:nvSpPr>
          <p:cNvPr id="5" name="Content Placeholder 2">
            <a:extLst>
              <a:ext uri="{FF2B5EF4-FFF2-40B4-BE49-F238E27FC236}">
                <a16:creationId xmlns:a16="http://schemas.microsoft.com/office/drawing/2014/main" id="{A1298877-00D0-02CC-EA8B-6319826E66D4}"/>
              </a:ext>
            </a:extLst>
          </p:cNvPr>
          <p:cNvSpPr>
            <a:spLocks noGrp="1"/>
          </p:cNvSpPr>
          <p:nvPr>
            <p:ph idx="11"/>
          </p:nvPr>
        </p:nvSpPr>
        <p:spPr>
          <a:xfrm>
            <a:off x="417600" y="1771752"/>
            <a:ext cx="11358000" cy="467556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4" name="Slide Number Placeholder 3">
            <a:extLst>
              <a:ext uri="{FF2B5EF4-FFF2-40B4-BE49-F238E27FC236}">
                <a16:creationId xmlns:a16="http://schemas.microsoft.com/office/drawing/2014/main" id="{EFDD4A03-9143-BC58-1681-1225AE4D7FA3}"/>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Tree>
    <p:extLst>
      <p:ext uri="{BB962C8B-B14F-4D97-AF65-F5344CB8AC3E}">
        <p14:creationId xmlns:p14="http://schemas.microsoft.com/office/powerpoint/2010/main" val="322170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Slide with Image">
    <p:bg>
      <p:bgPr>
        <a:solidFill>
          <a:schemeClr val="bg1"/>
        </a:solidFill>
        <a:effectLst/>
      </p:bgPr>
    </p:bg>
    <p:spTree>
      <p:nvGrpSpPr>
        <p:cNvPr id="1" name=""/>
        <p:cNvGrpSpPr/>
        <p:nvPr/>
      </p:nvGrpSpPr>
      <p:grpSpPr>
        <a:xfrm>
          <a:off x="0" y="0"/>
          <a:ext cx="0" cy="0"/>
          <a:chOff x="0" y="0"/>
          <a:chExt cx="0" cy="0"/>
        </a:xfrm>
      </p:grpSpPr>
      <p:pic>
        <p:nvPicPr>
          <p:cNvPr id="2" name="Picture 1" descr="A person working in a factory&#10;&#10;Description automatically generated">
            <a:extLst>
              <a:ext uri="{FF2B5EF4-FFF2-40B4-BE49-F238E27FC236}">
                <a16:creationId xmlns:a16="http://schemas.microsoft.com/office/drawing/2014/main" id="{5279C31A-3F31-E41C-E7A3-50162455647E}"/>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1"/>
            <a:ext cx="12192000" cy="6858001"/>
          </a:xfrm>
          <a:prstGeom prst="rect">
            <a:avLst/>
          </a:prstGeom>
        </p:spPr>
      </p:pic>
      <p:grpSp>
        <p:nvGrpSpPr>
          <p:cNvPr id="4" name="Group 3">
            <a:extLst>
              <a:ext uri="{FF2B5EF4-FFF2-40B4-BE49-F238E27FC236}">
                <a16:creationId xmlns:a16="http://schemas.microsoft.com/office/drawing/2014/main" id="{9980CC74-0812-43C2-2A04-E80B64FF4663}"/>
              </a:ext>
            </a:extLst>
          </p:cNvPr>
          <p:cNvGrpSpPr/>
          <p:nvPr/>
        </p:nvGrpSpPr>
        <p:grpSpPr>
          <a:xfrm>
            <a:off x="0" y="0"/>
            <a:ext cx="7617658" cy="6862572"/>
            <a:chOff x="1" y="-4572"/>
            <a:chExt cx="7617658" cy="6862572"/>
          </a:xfrm>
        </p:grpSpPr>
        <p:sp>
          <p:nvSpPr>
            <p:cNvPr id="6" name="Freeform 5">
              <a:extLst>
                <a:ext uri="{FF2B5EF4-FFF2-40B4-BE49-F238E27FC236}">
                  <a16:creationId xmlns:a16="http://schemas.microsoft.com/office/drawing/2014/main" id="{F2F3DE54-34B6-3AF3-6CD6-3EEEE3D9CBDA}"/>
                </a:ext>
              </a:extLst>
            </p:cNvPr>
            <p:cNvSpPr/>
            <p:nvPr userDrawn="1"/>
          </p:nvSpPr>
          <p:spPr>
            <a:xfrm>
              <a:off x="104172" y="205255"/>
              <a:ext cx="7513487" cy="6652745"/>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 name="connsiteX0" fmla="*/ 0 w 7513487"/>
                <a:gd name="connsiteY0" fmla="*/ 0 h 6858000"/>
                <a:gd name="connsiteX1" fmla="*/ 1541566 w 7513487"/>
                <a:gd name="connsiteY1" fmla="*/ 0 h 6858000"/>
                <a:gd name="connsiteX2" fmla="*/ 7513487 w 7513487"/>
                <a:gd name="connsiteY2" fmla="*/ 3417425 h 6858000"/>
                <a:gd name="connsiteX3" fmla="*/ 1859925 w 7513487"/>
                <a:gd name="connsiteY3" fmla="*/ 6638374 h 6858000"/>
                <a:gd name="connsiteX4" fmla="*/ 0 w 7513487"/>
                <a:gd name="connsiteY4" fmla="*/ 6858000 h 6858000"/>
                <a:gd name="connsiteX5" fmla="*/ 0 w 7513487"/>
                <a:gd name="connsiteY5" fmla="*/ 0 h 6858000"/>
                <a:gd name="connsiteX0" fmla="*/ 0 w 7513487"/>
                <a:gd name="connsiteY0" fmla="*/ 0 h 6649933"/>
                <a:gd name="connsiteX1" fmla="*/ 1541566 w 7513487"/>
                <a:gd name="connsiteY1" fmla="*/ 0 h 6649933"/>
                <a:gd name="connsiteX2" fmla="*/ 7513487 w 7513487"/>
                <a:gd name="connsiteY2" fmla="*/ 3417425 h 6649933"/>
                <a:gd name="connsiteX3" fmla="*/ 1859925 w 7513487"/>
                <a:gd name="connsiteY3" fmla="*/ 6638374 h 6649933"/>
                <a:gd name="connsiteX4" fmla="*/ 0 w 7513487"/>
                <a:gd name="connsiteY4" fmla="*/ 6649933 h 6649933"/>
                <a:gd name="connsiteX5" fmla="*/ 0 w 7513487"/>
                <a:gd name="connsiteY5" fmla="*/ 0 h 6649933"/>
                <a:gd name="connsiteX0" fmla="*/ 0 w 7513487"/>
                <a:gd name="connsiteY0" fmla="*/ 0 h 6643886"/>
                <a:gd name="connsiteX1" fmla="*/ 1541566 w 7513487"/>
                <a:gd name="connsiteY1" fmla="*/ 0 h 6643886"/>
                <a:gd name="connsiteX2" fmla="*/ 7513487 w 7513487"/>
                <a:gd name="connsiteY2" fmla="*/ 3417425 h 6643886"/>
                <a:gd name="connsiteX3" fmla="*/ 1859925 w 7513487"/>
                <a:gd name="connsiteY3" fmla="*/ 6638374 h 6643886"/>
                <a:gd name="connsiteX4" fmla="*/ 0 w 7513487"/>
                <a:gd name="connsiteY4" fmla="*/ 6643886 h 6643886"/>
                <a:gd name="connsiteX5" fmla="*/ 0 w 7513487"/>
                <a:gd name="connsiteY5" fmla="*/ 0 h 664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487" h="6643886">
                  <a:moveTo>
                    <a:pt x="0" y="0"/>
                  </a:moveTo>
                  <a:lnTo>
                    <a:pt x="1541566" y="0"/>
                  </a:lnTo>
                  <a:lnTo>
                    <a:pt x="7513487" y="3417425"/>
                  </a:lnTo>
                  <a:lnTo>
                    <a:pt x="1859925" y="6638374"/>
                  </a:lnTo>
                  <a:lnTo>
                    <a:pt x="0" y="6643886"/>
                  </a:lnTo>
                  <a:lnTo>
                    <a:pt x="0" y="0"/>
                  </a:lnTo>
                  <a:close/>
                </a:path>
              </a:pathLst>
            </a:custGeom>
            <a:solidFill>
              <a:schemeClr val="tx1">
                <a:alpha val="2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7" name="Freeform 6">
              <a:extLst>
                <a:ext uri="{FF2B5EF4-FFF2-40B4-BE49-F238E27FC236}">
                  <a16:creationId xmlns:a16="http://schemas.microsoft.com/office/drawing/2014/main" id="{4E238CC0-96D0-F452-54CA-4E0E61680C7C}"/>
                </a:ext>
              </a:extLst>
            </p:cNvPr>
            <p:cNvSpPr/>
            <p:nvPr userDrawn="1"/>
          </p:nvSpPr>
          <p:spPr>
            <a:xfrm>
              <a:off x="1" y="-4572"/>
              <a:ext cx="7513487" cy="6862572"/>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3487" h="6858000">
                  <a:moveTo>
                    <a:pt x="0" y="0"/>
                  </a:moveTo>
                  <a:lnTo>
                    <a:pt x="1541566" y="0"/>
                  </a:lnTo>
                  <a:lnTo>
                    <a:pt x="7513487" y="3417425"/>
                  </a:lnTo>
                  <a:lnTo>
                    <a:pt x="1501110" y="6858000"/>
                  </a:lnTo>
                  <a:lnTo>
                    <a:pt x="0" y="6858000"/>
                  </a:lnTo>
                  <a:close/>
                </a:path>
              </a:pathLst>
            </a:cu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sp>
        <p:nvSpPr>
          <p:cNvPr id="3" name="Text Placeholder 6">
            <a:extLst>
              <a:ext uri="{FF2B5EF4-FFF2-40B4-BE49-F238E27FC236}">
                <a16:creationId xmlns:a16="http://schemas.microsoft.com/office/drawing/2014/main" id="{65E685E6-13CB-D38D-FEA2-77D90875D004}"/>
              </a:ext>
            </a:extLst>
          </p:cNvPr>
          <p:cNvSpPr>
            <a:spLocks noGrp="1"/>
          </p:cNvSpPr>
          <p:nvPr>
            <p:ph type="body" sz="quarter" idx="10" hasCustomPrompt="1"/>
          </p:nvPr>
        </p:nvSpPr>
        <p:spPr>
          <a:xfrm>
            <a:off x="434403" y="2448560"/>
            <a:ext cx="5040000" cy="1979006"/>
          </a:xfrm>
          <a:prstGeom prst="rect">
            <a:avLst/>
          </a:prstGeom>
        </p:spPr>
        <p:txBody>
          <a:bodyPr wrap="square" lIns="0" tIns="0" rIns="0" bIns="0" anchor="b" anchorCtr="0">
            <a:noAutofit/>
          </a:bodyPr>
          <a:lstStyle>
            <a:lvl1pPr marL="0" indent="0">
              <a:lnSpc>
                <a:spcPct val="90000"/>
              </a:lnSpc>
              <a:spcBef>
                <a:spcPts val="0"/>
              </a:spcBef>
              <a:spcAft>
                <a:spcPts val="0"/>
              </a:spcAft>
              <a:buNone/>
              <a:defRPr sz="4400" b="0" i="0" spc="0" baseline="0">
                <a:solidFill>
                  <a:schemeClr val="bg1"/>
                </a:solidFill>
                <a:latin typeface="Barlow Medium" pitchFamily="2" charset="77"/>
              </a:defRPr>
            </a:lvl1pPr>
          </a:lstStyle>
          <a:p>
            <a:r>
              <a:rPr lang="en-US"/>
              <a:t>Click to Add Section Title, 3 Lines Max, 44 pt., Title Case</a:t>
            </a:r>
          </a:p>
        </p:txBody>
      </p:sp>
    </p:spTree>
    <p:extLst>
      <p:ext uri="{BB962C8B-B14F-4D97-AF65-F5344CB8AC3E}">
        <p14:creationId xmlns:p14="http://schemas.microsoft.com/office/powerpoint/2010/main" val="3174546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Slide with Patter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AD60E70-32AD-72EE-B1DB-7DDA206A7E59}"/>
              </a:ext>
            </a:extLst>
          </p:cNvPr>
          <p:cNvGrpSpPr/>
          <p:nvPr/>
        </p:nvGrpSpPr>
        <p:grpSpPr>
          <a:xfrm>
            <a:off x="0" y="0"/>
            <a:ext cx="7617658" cy="6862572"/>
            <a:chOff x="1" y="-4572"/>
            <a:chExt cx="7617658" cy="6862572"/>
          </a:xfrm>
        </p:grpSpPr>
        <p:sp>
          <p:nvSpPr>
            <p:cNvPr id="3" name="Freeform 2">
              <a:extLst>
                <a:ext uri="{FF2B5EF4-FFF2-40B4-BE49-F238E27FC236}">
                  <a16:creationId xmlns:a16="http://schemas.microsoft.com/office/drawing/2014/main" id="{99A5004D-7C58-27D4-EB7C-CAEEB8F6A5B8}"/>
                </a:ext>
              </a:extLst>
            </p:cNvPr>
            <p:cNvSpPr/>
            <p:nvPr userDrawn="1"/>
          </p:nvSpPr>
          <p:spPr>
            <a:xfrm>
              <a:off x="104172" y="205255"/>
              <a:ext cx="7513487" cy="6652745"/>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 name="connsiteX0" fmla="*/ 0 w 7513487"/>
                <a:gd name="connsiteY0" fmla="*/ 0 h 6858000"/>
                <a:gd name="connsiteX1" fmla="*/ 1541566 w 7513487"/>
                <a:gd name="connsiteY1" fmla="*/ 0 h 6858000"/>
                <a:gd name="connsiteX2" fmla="*/ 7513487 w 7513487"/>
                <a:gd name="connsiteY2" fmla="*/ 3417425 h 6858000"/>
                <a:gd name="connsiteX3" fmla="*/ 1859925 w 7513487"/>
                <a:gd name="connsiteY3" fmla="*/ 6638374 h 6858000"/>
                <a:gd name="connsiteX4" fmla="*/ 0 w 7513487"/>
                <a:gd name="connsiteY4" fmla="*/ 6858000 h 6858000"/>
                <a:gd name="connsiteX5" fmla="*/ 0 w 7513487"/>
                <a:gd name="connsiteY5" fmla="*/ 0 h 6858000"/>
                <a:gd name="connsiteX0" fmla="*/ 0 w 7513487"/>
                <a:gd name="connsiteY0" fmla="*/ 0 h 6649933"/>
                <a:gd name="connsiteX1" fmla="*/ 1541566 w 7513487"/>
                <a:gd name="connsiteY1" fmla="*/ 0 h 6649933"/>
                <a:gd name="connsiteX2" fmla="*/ 7513487 w 7513487"/>
                <a:gd name="connsiteY2" fmla="*/ 3417425 h 6649933"/>
                <a:gd name="connsiteX3" fmla="*/ 1859925 w 7513487"/>
                <a:gd name="connsiteY3" fmla="*/ 6638374 h 6649933"/>
                <a:gd name="connsiteX4" fmla="*/ 0 w 7513487"/>
                <a:gd name="connsiteY4" fmla="*/ 6649933 h 6649933"/>
                <a:gd name="connsiteX5" fmla="*/ 0 w 7513487"/>
                <a:gd name="connsiteY5" fmla="*/ 0 h 6649933"/>
                <a:gd name="connsiteX0" fmla="*/ 0 w 7513487"/>
                <a:gd name="connsiteY0" fmla="*/ 0 h 6643886"/>
                <a:gd name="connsiteX1" fmla="*/ 1541566 w 7513487"/>
                <a:gd name="connsiteY1" fmla="*/ 0 h 6643886"/>
                <a:gd name="connsiteX2" fmla="*/ 7513487 w 7513487"/>
                <a:gd name="connsiteY2" fmla="*/ 3417425 h 6643886"/>
                <a:gd name="connsiteX3" fmla="*/ 1859925 w 7513487"/>
                <a:gd name="connsiteY3" fmla="*/ 6638374 h 6643886"/>
                <a:gd name="connsiteX4" fmla="*/ 0 w 7513487"/>
                <a:gd name="connsiteY4" fmla="*/ 6643886 h 6643886"/>
                <a:gd name="connsiteX5" fmla="*/ 0 w 7513487"/>
                <a:gd name="connsiteY5" fmla="*/ 0 h 664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3487" h="6643886">
                  <a:moveTo>
                    <a:pt x="0" y="0"/>
                  </a:moveTo>
                  <a:lnTo>
                    <a:pt x="1541566" y="0"/>
                  </a:lnTo>
                  <a:lnTo>
                    <a:pt x="7513487" y="3417425"/>
                  </a:lnTo>
                  <a:lnTo>
                    <a:pt x="1859925" y="6638374"/>
                  </a:lnTo>
                  <a:lnTo>
                    <a:pt x="0" y="6643886"/>
                  </a:lnTo>
                  <a:lnTo>
                    <a:pt x="0" y="0"/>
                  </a:lnTo>
                  <a:close/>
                </a:path>
              </a:pathLst>
            </a:custGeom>
            <a:solidFill>
              <a:schemeClr val="tx1">
                <a:alpha val="2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6" name="Freeform 5">
              <a:extLst>
                <a:ext uri="{FF2B5EF4-FFF2-40B4-BE49-F238E27FC236}">
                  <a16:creationId xmlns:a16="http://schemas.microsoft.com/office/drawing/2014/main" id="{DAB5AFC3-5343-064B-A219-1AE7209A8C04}"/>
                </a:ext>
              </a:extLst>
            </p:cNvPr>
            <p:cNvSpPr/>
            <p:nvPr userDrawn="1"/>
          </p:nvSpPr>
          <p:spPr>
            <a:xfrm>
              <a:off x="1" y="-4572"/>
              <a:ext cx="7513487" cy="6862572"/>
            </a:xfrm>
            <a:custGeom>
              <a:avLst/>
              <a:gdLst>
                <a:gd name="connsiteX0" fmla="*/ 0 w 7513487"/>
                <a:gd name="connsiteY0" fmla="*/ 0 h 6858000"/>
                <a:gd name="connsiteX1" fmla="*/ 1541566 w 7513487"/>
                <a:gd name="connsiteY1" fmla="*/ 0 h 6858000"/>
                <a:gd name="connsiteX2" fmla="*/ 7513487 w 7513487"/>
                <a:gd name="connsiteY2" fmla="*/ 3417425 h 6858000"/>
                <a:gd name="connsiteX3" fmla="*/ 1501110 w 7513487"/>
                <a:gd name="connsiteY3" fmla="*/ 6858000 h 6858000"/>
                <a:gd name="connsiteX4" fmla="*/ 0 w 7513487"/>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3487" h="6858000">
                  <a:moveTo>
                    <a:pt x="0" y="0"/>
                  </a:moveTo>
                  <a:lnTo>
                    <a:pt x="1541566" y="0"/>
                  </a:lnTo>
                  <a:lnTo>
                    <a:pt x="7513487" y="3417425"/>
                  </a:lnTo>
                  <a:lnTo>
                    <a:pt x="1501110" y="6858000"/>
                  </a:lnTo>
                  <a:lnTo>
                    <a:pt x="0" y="6858000"/>
                  </a:lnTo>
                  <a:close/>
                </a:path>
              </a:pathLst>
            </a:cu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sp>
        <p:nvSpPr>
          <p:cNvPr id="2" name="Text Placeholder 6">
            <a:extLst>
              <a:ext uri="{FF2B5EF4-FFF2-40B4-BE49-F238E27FC236}">
                <a16:creationId xmlns:a16="http://schemas.microsoft.com/office/drawing/2014/main" id="{EC18DD37-D9CA-886C-4E16-79E064AA6B0F}"/>
              </a:ext>
            </a:extLst>
          </p:cNvPr>
          <p:cNvSpPr>
            <a:spLocks noGrp="1"/>
          </p:cNvSpPr>
          <p:nvPr>
            <p:ph type="body" sz="quarter" idx="10" hasCustomPrompt="1"/>
          </p:nvPr>
        </p:nvSpPr>
        <p:spPr>
          <a:xfrm>
            <a:off x="434403" y="2448560"/>
            <a:ext cx="5040000" cy="1979006"/>
          </a:xfrm>
          <a:prstGeom prst="rect">
            <a:avLst/>
          </a:prstGeom>
        </p:spPr>
        <p:txBody>
          <a:bodyPr wrap="square" lIns="0" tIns="0" rIns="0" bIns="0" anchor="b" anchorCtr="0">
            <a:noAutofit/>
          </a:bodyPr>
          <a:lstStyle>
            <a:lvl1pPr marL="0" indent="0">
              <a:lnSpc>
                <a:spcPct val="90000"/>
              </a:lnSpc>
              <a:spcBef>
                <a:spcPts val="0"/>
              </a:spcBef>
              <a:spcAft>
                <a:spcPts val="0"/>
              </a:spcAft>
              <a:buNone/>
              <a:defRPr sz="4400" b="0" i="0" spc="0" baseline="0">
                <a:solidFill>
                  <a:schemeClr val="bg1"/>
                </a:solidFill>
                <a:latin typeface="Barlow Medium" pitchFamily="2" charset="77"/>
              </a:defRPr>
            </a:lvl1pPr>
          </a:lstStyle>
          <a:p>
            <a:r>
              <a:rPr lang="en-US"/>
              <a:t>Click to Add Section Title, 3 Lines Max, 44 pt., Title Case</a:t>
            </a:r>
          </a:p>
        </p:txBody>
      </p:sp>
    </p:spTree>
    <p:extLst>
      <p:ext uri="{BB962C8B-B14F-4D97-AF65-F5344CB8AC3E}">
        <p14:creationId xmlns:p14="http://schemas.microsoft.com/office/powerpoint/2010/main" val="2145832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Content">
    <p:bg>
      <p:bgPr>
        <a:solidFill>
          <a:schemeClr val="bg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80F7495-C78C-5BD8-12F5-D3FE1407E08D}"/>
              </a:ext>
            </a:extLst>
          </p:cNvPr>
          <p:cNvSpPr>
            <a:spLocks noGrp="1"/>
          </p:cNvSpPr>
          <p:nvPr>
            <p:ph idx="10"/>
          </p:nvPr>
        </p:nvSpPr>
        <p:spPr>
          <a:xfrm>
            <a:off x="417600" y="1364400"/>
            <a:ext cx="5486400" cy="50940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7" name="Content Placeholder 2">
            <a:extLst>
              <a:ext uri="{FF2B5EF4-FFF2-40B4-BE49-F238E27FC236}">
                <a16:creationId xmlns:a16="http://schemas.microsoft.com/office/drawing/2014/main" id="{727E58A3-0A5D-732B-0055-E391B11ABCF7}"/>
              </a:ext>
            </a:extLst>
          </p:cNvPr>
          <p:cNvSpPr>
            <a:spLocks noGrp="1"/>
          </p:cNvSpPr>
          <p:nvPr>
            <p:ph idx="11"/>
          </p:nvPr>
        </p:nvSpPr>
        <p:spPr>
          <a:xfrm>
            <a:off x="6294293" y="1364400"/>
            <a:ext cx="5486400" cy="50940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3" name="Slide Number Placeholder 3">
            <a:extLst>
              <a:ext uri="{FF2B5EF4-FFF2-40B4-BE49-F238E27FC236}">
                <a16:creationId xmlns:a16="http://schemas.microsoft.com/office/drawing/2014/main" id="{12D86F02-FD9E-9CA8-C43A-A87AC3AFACCC}"/>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6" name="Title 5">
            <a:extLst>
              <a:ext uri="{FF2B5EF4-FFF2-40B4-BE49-F238E27FC236}">
                <a16:creationId xmlns:a16="http://schemas.microsoft.com/office/drawing/2014/main" id="{18941DD9-5289-8381-97D8-48A472D3D163}"/>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311442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with Sub Header">
    <p:bg>
      <p:bgPr>
        <a:solidFill>
          <a:schemeClr val="bg1"/>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DEF11BB-C904-5C9F-F364-E905AEE95158}"/>
              </a:ext>
            </a:extLst>
          </p:cNvPr>
          <p:cNvSpPr>
            <a:spLocks noGrp="1"/>
          </p:cNvSpPr>
          <p:nvPr>
            <p:ph type="body" sz="quarter" idx="16" hasCustomPrompt="1"/>
          </p:nvPr>
        </p:nvSpPr>
        <p:spPr>
          <a:xfrm>
            <a:off x="417600" y="1364400"/>
            <a:ext cx="11344500" cy="270000"/>
          </a:xfrm>
          <a:prstGeom prst="rect">
            <a:avLst/>
          </a:prstGeom>
        </p:spPr>
        <p:txBody>
          <a:bodyPr lIns="0" tIns="0" rIns="0" bIns="0">
            <a:noAutofit/>
          </a:bodyPr>
          <a:lstStyle>
            <a:lvl1pPr marL="9525" indent="0" algn="l">
              <a:buNone/>
              <a:defRPr sz="1800" b="0" i="0" cap="none" baseline="0">
                <a:solidFill>
                  <a:schemeClr val="bg2">
                    <a:lumMod val="75000"/>
                  </a:schemeClr>
                </a:solidFill>
                <a:latin typeface="Barlow SemiBold" pitchFamily="2" charset="77"/>
              </a:defRPr>
            </a:lvl1pPr>
          </a:lstStyle>
          <a:p>
            <a:pPr lvl="0"/>
            <a:r>
              <a:rPr lang="en-GB"/>
              <a:t>Click to Add </a:t>
            </a:r>
            <a:r>
              <a:rPr lang="en-GB" err="1"/>
              <a:t>Subheader</a:t>
            </a:r>
            <a:r>
              <a:rPr lang="en-GB"/>
              <a:t> in Barlow </a:t>
            </a:r>
            <a:r>
              <a:rPr lang="en-GB" err="1"/>
              <a:t>SemiBold</a:t>
            </a:r>
            <a:r>
              <a:rPr lang="en-GB"/>
              <a:t> 18 pt., Max One Line, Title Case</a:t>
            </a:r>
            <a:endParaRPr lang="en-US"/>
          </a:p>
        </p:txBody>
      </p:sp>
      <p:sp>
        <p:nvSpPr>
          <p:cNvPr id="8" name="Content Placeholder 2">
            <a:extLst>
              <a:ext uri="{FF2B5EF4-FFF2-40B4-BE49-F238E27FC236}">
                <a16:creationId xmlns:a16="http://schemas.microsoft.com/office/drawing/2014/main" id="{C5935695-BFE1-8BD6-08ED-49D19A252EC8}"/>
              </a:ext>
            </a:extLst>
          </p:cNvPr>
          <p:cNvSpPr>
            <a:spLocks noGrp="1"/>
          </p:cNvSpPr>
          <p:nvPr>
            <p:ph idx="11"/>
          </p:nvPr>
        </p:nvSpPr>
        <p:spPr>
          <a:xfrm>
            <a:off x="417600" y="1922400"/>
            <a:ext cx="11358000" cy="45252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5" name="Slide Number Placeholder 3">
            <a:extLst>
              <a:ext uri="{FF2B5EF4-FFF2-40B4-BE49-F238E27FC236}">
                <a16:creationId xmlns:a16="http://schemas.microsoft.com/office/drawing/2014/main" id="{A253026E-B5C4-FD0A-19D4-0B5461FD627C}"/>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6" name="Title 5">
            <a:extLst>
              <a:ext uri="{FF2B5EF4-FFF2-40B4-BE49-F238E27FC236}">
                <a16:creationId xmlns:a16="http://schemas.microsoft.com/office/drawing/2014/main" id="{AA1A507F-49ED-2628-38B9-7F81817B7B96}"/>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373113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Sub Header Two Column">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8943F822-F879-A359-A0CB-E4E9D060DA7E}"/>
              </a:ext>
            </a:extLst>
          </p:cNvPr>
          <p:cNvSpPr>
            <a:spLocks noGrp="1"/>
          </p:cNvSpPr>
          <p:nvPr>
            <p:ph type="body" sz="quarter" idx="22" hasCustomPrompt="1"/>
          </p:nvPr>
        </p:nvSpPr>
        <p:spPr>
          <a:xfrm>
            <a:off x="6287100" y="1362881"/>
            <a:ext cx="5486400" cy="273600"/>
          </a:xfrm>
          <a:prstGeom prst="rect">
            <a:avLst/>
          </a:prstGeom>
        </p:spPr>
        <p:txBody>
          <a:bodyPr lIns="0" tIns="0" rIns="0" bIns="0">
            <a:noAutofit/>
          </a:bodyPr>
          <a:lstStyle>
            <a:lvl1pPr marL="9525" indent="0" algn="l">
              <a:buNone/>
              <a:defRPr sz="1800" b="0" i="0" cap="none" baseline="0">
                <a:solidFill>
                  <a:schemeClr val="bg2">
                    <a:lumMod val="75000"/>
                  </a:schemeClr>
                </a:solidFill>
                <a:latin typeface="Barlow SemiBold" pitchFamily="2" charset="77"/>
              </a:defRPr>
            </a:lvl1pPr>
          </a:lstStyle>
          <a:p>
            <a:pPr lvl="0"/>
            <a:r>
              <a:rPr lang="en-GB"/>
              <a:t>Click to Add Title</a:t>
            </a:r>
            <a:endParaRPr lang="en-US"/>
          </a:p>
        </p:txBody>
      </p:sp>
      <p:sp>
        <p:nvSpPr>
          <p:cNvPr id="5" name="Text Placeholder 3">
            <a:extLst>
              <a:ext uri="{FF2B5EF4-FFF2-40B4-BE49-F238E27FC236}">
                <a16:creationId xmlns:a16="http://schemas.microsoft.com/office/drawing/2014/main" id="{1436D999-58A8-2BE5-FFFE-3347C537C4F7}"/>
              </a:ext>
            </a:extLst>
          </p:cNvPr>
          <p:cNvSpPr>
            <a:spLocks noGrp="1"/>
          </p:cNvSpPr>
          <p:nvPr>
            <p:ph type="body" sz="quarter" idx="16" hasCustomPrompt="1"/>
          </p:nvPr>
        </p:nvSpPr>
        <p:spPr>
          <a:xfrm>
            <a:off x="417599" y="1362881"/>
            <a:ext cx="5486400" cy="273600"/>
          </a:xfrm>
          <a:prstGeom prst="rect">
            <a:avLst/>
          </a:prstGeom>
        </p:spPr>
        <p:txBody>
          <a:bodyPr lIns="0" tIns="0" rIns="0" bIns="0">
            <a:noAutofit/>
          </a:bodyPr>
          <a:lstStyle>
            <a:lvl1pPr marL="9525" indent="0" algn="l">
              <a:buNone/>
              <a:defRPr sz="1800" b="0" i="0" cap="none" baseline="0">
                <a:solidFill>
                  <a:schemeClr val="bg2">
                    <a:lumMod val="75000"/>
                  </a:schemeClr>
                </a:solidFill>
                <a:latin typeface="Barlow SemiBold" pitchFamily="2" charset="77"/>
              </a:defRPr>
            </a:lvl1pPr>
          </a:lstStyle>
          <a:p>
            <a:pPr lvl="0"/>
            <a:r>
              <a:rPr lang="en-GB"/>
              <a:t>Click to Add Title</a:t>
            </a:r>
            <a:endParaRPr lang="en-US"/>
          </a:p>
        </p:txBody>
      </p:sp>
      <p:sp>
        <p:nvSpPr>
          <p:cNvPr id="10" name="Content Placeholder 2">
            <a:extLst>
              <a:ext uri="{FF2B5EF4-FFF2-40B4-BE49-F238E27FC236}">
                <a16:creationId xmlns:a16="http://schemas.microsoft.com/office/drawing/2014/main" id="{CA17CAD3-45BB-FDDB-D008-5419EA5DB376}"/>
              </a:ext>
            </a:extLst>
          </p:cNvPr>
          <p:cNvSpPr>
            <a:spLocks noGrp="1"/>
          </p:cNvSpPr>
          <p:nvPr>
            <p:ph idx="11"/>
          </p:nvPr>
        </p:nvSpPr>
        <p:spPr>
          <a:xfrm>
            <a:off x="417600" y="1921564"/>
            <a:ext cx="5486399" cy="45252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11" name="Content Placeholder 2">
            <a:extLst>
              <a:ext uri="{FF2B5EF4-FFF2-40B4-BE49-F238E27FC236}">
                <a16:creationId xmlns:a16="http://schemas.microsoft.com/office/drawing/2014/main" id="{614CBD0C-A49D-E688-875B-662AD4E5C923}"/>
              </a:ext>
            </a:extLst>
          </p:cNvPr>
          <p:cNvSpPr>
            <a:spLocks noGrp="1"/>
          </p:cNvSpPr>
          <p:nvPr>
            <p:ph idx="23"/>
          </p:nvPr>
        </p:nvSpPr>
        <p:spPr>
          <a:xfrm>
            <a:off x="6301565" y="1921564"/>
            <a:ext cx="5486399" cy="45252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3" name="Legal Statement">
            <a:extLst>
              <a:ext uri="{FF2B5EF4-FFF2-40B4-BE49-F238E27FC236}">
                <a16:creationId xmlns:a16="http://schemas.microsoft.com/office/drawing/2014/main" id="{5B95C7BD-0ECF-E8E8-0AA1-669DC702782C}"/>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7" name="Slide Number Placeholder 3">
            <a:extLst>
              <a:ext uri="{FF2B5EF4-FFF2-40B4-BE49-F238E27FC236}">
                <a16:creationId xmlns:a16="http://schemas.microsoft.com/office/drawing/2014/main" id="{3ED327D0-C0CF-65BA-41BD-4DD376DF5DBF}"/>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4" name="Title 5">
            <a:extLst>
              <a:ext uri="{FF2B5EF4-FFF2-40B4-BE49-F238E27FC236}">
                <a16:creationId xmlns:a16="http://schemas.microsoft.com/office/drawing/2014/main" id="{E7B0F791-FCAD-93C1-469A-FF5C9492342E}"/>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89538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w/ Subhead">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321671"/>
            <a:ext cx="10274300" cy="5135835"/>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7592232"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200"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7935133" y="6616018"/>
            <a:ext cx="2694768"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
        <p:nvSpPr>
          <p:cNvPr id="4" name="Text Placeholder 3">
            <a:extLst>
              <a:ext uri="{FF2B5EF4-FFF2-40B4-BE49-F238E27FC236}">
                <a16:creationId xmlns:a16="http://schemas.microsoft.com/office/drawing/2014/main" id="{E24C085C-4819-6148-88EB-7F81217A7C06}"/>
              </a:ext>
            </a:extLst>
          </p:cNvPr>
          <p:cNvSpPr>
            <a:spLocks noGrp="1"/>
          </p:cNvSpPr>
          <p:nvPr>
            <p:ph type="body" sz="quarter" idx="10" hasCustomPrompt="1"/>
          </p:nvPr>
        </p:nvSpPr>
        <p:spPr>
          <a:xfrm>
            <a:off x="355600" y="845969"/>
            <a:ext cx="1732847" cy="320088"/>
          </a:xfrm>
        </p:spPr>
        <p:txBody>
          <a:bodyPr wrap="none" lIns="0" tIns="0" rIns="0" bIns="0" anchor="t" anchorCtr="0">
            <a:spAutoFit/>
          </a:bodyPr>
          <a:lstStyle>
            <a:lvl1pPr marL="0" indent="0">
              <a:spcBef>
                <a:spcPts val="0"/>
              </a:spcBef>
              <a:buNone/>
              <a:defRPr lang="en-US" dirty="0">
                <a:solidFill>
                  <a:schemeClr val="tx2"/>
                </a:solidFill>
                <a:latin typeface="+mn-lt"/>
              </a:defRPr>
            </a:lvl1pPr>
          </a:lstStyle>
          <a:p>
            <a:pPr marL="0" lvl="0" defTabSz="914400"/>
            <a:r>
              <a:rPr lang="en-US" sz="2600">
                <a:solidFill>
                  <a:schemeClr val="tx2"/>
                </a:solidFill>
              </a:rPr>
              <a:t>Click to Edit</a:t>
            </a:r>
          </a:p>
        </p:txBody>
      </p:sp>
    </p:spTree>
    <p:extLst>
      <p:ext uri="{BB962C8B-B14F-4D97-AF65-F5344CB8AC3E}">
        <p14:creationId xmlns:p14="http://schemas.microsoft.com/office/powerpoint/2010/main" val="14020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and Image">
    <p:bg>
      <p:bgPr>
        <a:solidFill>
          <a:schemeClr val="bg1"/>
        </a:solidFill>
        <a:effectLst/>
      </p:bgPr>
    </p:bg>
    <p:spTree>
      <p:nvGrpSpPr>
        <p:cNvPr id="1" name=""/>
        <p:cNvGrpSpPr/>
        <p:nvPr/>
      </p:nvGrpSpPr>
      <p:grpSpPr>
        <a:xfrm>
          <a:off x="0" y="0"/>
          <a:ext cx="0" cy="0"/>
          <a:chOff x="0" y="0"/>
          <a:chExt cx="0" cy="0"/>
        </a:xfrm>
      </p:grpSpPr>
      <p:sp>
        <p:nvSpPr>
          <p:cNvPr id="7" name="Picture Placeholder 11">
            <a:extLst>
              <a:ext uri="{FF2B5EF4-FFF2-40B4-BE49-F238E27FC236}">
                <a16:creationId xmlns:a16="http://schemas.microsoft.com/office/drawing/2014/main" id="{D6FD505D-77D2-F2AA-38CA-7D137C31B208}"/>
              </a:ext>
            </a:extLst>
          </p:cNvPr>
          <p:cNvSpPr>
            <a:spLocks noGrp="1"/>
          </p:cNvSpPr>
          <p:nvPr>
            <p:ph type="pic" sz="quarter" idx="16" hasCustomPrompt="1"/>
          </p:nvPr>
        </p:nvSpPr>
        <p:spPr>
          <a:xfrm>
            <a:off x="5822066" y="1050828"/>
            <a:ext cx="5958000" cy="5396400"/>
          </a:xfrm>
          <a:prstGeom prst="rect">
            <a:avLst/>
          </a:prstGeom>
          <a:noFill/>
          <a:ln>
            <a:noFill/>
          </a:ln>
        </p:spPr>
        <p:txBody>
          <a:bodyPr wrap="square" anchor="ctr">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3" name="Title 5">
            <a:extLst>
              <a:ext uri="{FF2B5EF4-FFF2-40B4-BE49-F238E27FC236}">
                <a16:creationId xmlns:a16="http://schemas.microsoft.com/office/drawing/2014/main" id="{ADFE071F-83A9-FEE7-214E-2FCD9E1F5EC8}"/>
              </a:ext>
            </a:extLst>
          </p:cNvPr>
          <p:cNvSpPr>
            <a:spLocks noGrp="1"/>
          </p:cNvSpPr>
          <p:nvPr>
            <p:ph type="title" hasCustomPrompt="1"/>
          </p:nvPr>
        </p:nvSpPr>
        <p:spPr>
          <a:xfrm>
            <a:off x="417598" y="640080"/>
            <a:ext cx="5040000" cy="1270000"/>
          </a:xfrm>
        </p:spPr>
        <p:txBody>
          <a:bodyPr anchor="t"/>
          <a:lstStyle>
            <a:lvl1pPr algn="l">
              <a:defRPr sz="3200" spc="0" baseline="0"/>
            </a:lvl1pPr>
          </a:lstStyle>
          <a:p>
            <a:r>
              <a:rPr lang="en-GB"/>
              <a:t>Click to Add Title in Barlow Medium 32 pt. Max Three Lines, Title Case</a:t>
            </a:r>
            <a:endParaRPr lang="en-US"/>
          </a:p>
        </p:txBody>
      </p:sp>
      <p:sp>
        <p:nvSpPr>
          <p:cNvPr id="5" name="Content Placeholder 2">
            <a:extLst>
              <a:ext uri="{FF2B5EF4-FFF2-40B4-BE49-F238E27FC236}">
                <a16:creationId xmlns:a16="http://schemas.microsoft.com/office/drawing/2014/main" id="{21C0673C-A7DF-F8F0-75F9-2DE7661FFE59}"/>
              </a:ext>
            </a:extLst>
          </p:cNvPr>
          <p:cNvSpPr>
            <a:spLocks noGrp="1"/>
          </p:cNvSpPr>
          <p:nvPr>
            <p:ph idx="11"/>
          </p:nvPr>
        </p:nvSpPr>
        <p:spPr>
          <a:xfrm>
            <a:off x="417601" y="2191109"/>
            <a:ext cx="5040000" cy="4256119"/>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Legal Statement">
            <a:extLst>
              <a:ext uri="{FF2B5EF4-FFF2-40B4-BE49-F238E27FC236}">
                <a16:creationId xmlns:a16="http://schemas.microsoft.com/office/drawing/2014/main" id="{47974C77-A9A2-9C5D-4B14-33988A2D732F}"/>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4" name="Slide Number Placeholder 3">
            <a:extLst>
              <a:ext uri="{FF2B5EF4-FFF2-40B4-BE49-F238E27FC236}">
                <a16:creationId xmlns:a16="http://schemas.microsoft.com/office/drawing/2014/main" id="{26D7B890-9F88-CA9F-C400-1C66AD3B04AE}"/>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Tree>
    <p:extLst>
      <p:ext uri="{BB962C8B-B14F-4D97-AF65-F5344CB8AC3E}">
        <p14:creationId xmlns:p14="http://schemas.microsoft.com/office/powerpoint/2010/main" val="67332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 Blank">
    <p:bg>
      <p:bgPr>
        <a:solidFill>
          <a:schemeClr val="bg1"/>
        </a:solidFill>
        <a:effectLst/>
      </p:bgPr>
    </p:bg>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FB0EC10E-15B9-88B4-1BEB-1CF6CD00DA96}"/>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4" name="Title 5">
            <a:extLst>
              <a:ext uri="{FF2B5EF4-FFF2-40B4-BE49-F238E27FC236}">
                <a16:creationId xmlns:a16="http://schemas.microsoft.com/office/drawing/2014/main" id="{28760039-3EE1-0111-00FA-AC5941EF52FC}"/>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225197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Alternate">
    <p:bg>
      <p:bgPr>
        <a:solidFill>
          <a:schemeClr val="bg1"/>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0E1006A-6F73-6CC5-9A6B-003C025FE1EF}"/>
              </a:ext>
            </a:extLst>
          </p:cNvPr>
          <p:cNvSpPr>
            <a:spLocks noGrp="1"/>
          </p:cNvSpPr>
          <p:nvPr>
            <p:ph idx="21"/>
          </p:nvPr>
        </p:nvSpPr>
        <p:spPr>
          <a:xfrm>
            <a:off x="6299113" y="1611369"/>
            <a:ext cx="5473925" cy="4752217"/>
          </a:xfrm>
          <a:prstGeom prst="roundRect">
            <a:avLst>
              <a:gd name="adj" fmla="val 5234"/>
            </a:avLst>
          </a:prstGeom>
          <a:solidFill>
            <a:schemeClr val="bg1"/>
          </a:solidFill>
          <a:ln w="12700">
            <a:solidFill>
              <a:schemeClr val="tx2"/>
            </a:solidFill>
          </a:ln>
        </p:spPr>
        <p:txBody>
          <a:bodyPr lIns="144000" tIns="396000" rIns="144000" bIns="144000">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5" name="Content Placeholder 2">
            <a:extLst>
              <a:ext uri="{FF2B5EF4-FFF2-40B4-BE49-F238E27FC236}">
                <a16:creationId xmlns:a16="http://schemas.microsoft.com/office/drawing/2014/main" id="{B0B4FFC0-576B-550B-4CBA-830C438E3C74}"/>
              </a:ext>
            </a:extLst>
          </p:cNvPr>
          <p:cNvSpPr>
            <a:spLocks noGrp="1"/>
          </p:cNvSpPr>
          <p:nvPr>
            <p:ph idx="10"/>
          </p:nvPr>
        </p:nvSpPr>
        <p:spPr>
          <a:xfrm>
            <a:off x="428400" y="1611369"/>
            <a:ext cx="5473925" cy="4752217"/>
          </a:xfrm>
          <a:prstGeom prst="roundRect">
            <a:avLst>
              <a:gd name="adj" fmla="val 5234"/>
            </a:avLst>
          </a:prstGeom>
          <a:solidFill>
            <a:schemeClr val="bg1"/>
          </a:solidFill>
          <a:ln w="12700">
            <a:solidFill>
              <a:schemeClr val="tx2"/>
            </a:solidFill>
          </a:ln>
        </p:spPr>
        <p:txBody>
          <a:bodyPr lIns="144000" tIns="396000" rIns="144000" bIns="144000">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Text Placeholder 3">
            <a:extLst>
              <a:ext uri="{FF2B5EF4-FFF2-40B4-BE49-F238E27FC236}">
                <a16:creationId xmlns:a16="http://schemas.microsoft.com/office/drawing/2014/main" id="{E42180F3-8D99-D80C-3C16-210296F93547}"/>
              </a:ext>
            </a:extLst>
          </p:cNvPr>
          <p:cNvSpPr>
            <a:spLocks noGrp="1"/>
          </p:cNvSpPr>
          <p:nvPr>
            <p:ph type="body" sz="quarter" idx="20" hasCustomPrompt="1"/>
          </p:nvPr>
        </p:nvSpPr>
        <p:spPr>
          <a:xfrm>
            <a:off x="6839425" y="1424722"/>
            <a:ext cx="4320000" cy="360000"/>
          </a:xfrm>
          <a:prstGeom prst="roundRect">
            <a:avLst/>
          </a:prstGeom>
          <a:solidFill>
            <a:schemeClr val="tx2"/>
          </a:solidFill>
        </p:spPr>
        <p:txBody>
          <a:bodyPr anchor="ctr">
            <a:noAutofit/>
          </a:bodyPr>
          <a:lstStyle>
            <a:lvl1pPr marL="9525" indent="0" algn="ctr">
              <a:buNone/>
              <a:defRPr sz="1400" b="1" i="0" cap="all" spc="0" baseline="0">
                <a:solidFill>
                  <a:schemeClr val="bg1"/>
                </a:solidFill>
                <a:latin typeface="Barlow SemiBold" pitchFamily="2" charset="77"/>
              </a:defRPr>
            </a:lvl1pPr>
          </a:lstStyle>
          <a:p>
            <a:pPr lvl="0"/>
            <a:r>
              <a:rPr lang="en-GB"/>
              <a:t>CLICK TO EDIT</a:t>
            </a:r>
            <a:endParaRPr lang="en-US"/>
          </a:p>
        </p:txBody>
      </p:sp>
      <p:sp>
        <p:nvSpPr>
          <p:cNvPr id="7" name="Text Placeholder 3">
            <a:extLst>
              <a:ext uri="{FF2B5EF4-FFF2-40B4-BE49-F238E27FC236}">
                <a16:creationId xmlns:a16="http://schemas.microsoft.com/office/drawing/2014/main" id="{A529CD75-8F30-B30C-E480-81A1F577984F}"/>
              </a:ext>
            </a:extLst>
          </p:cNvPr>
          <p:cNvSpPr>
            <a:spLocks noGrp="1"/>
          </p:cNvSpPr>
          <p:nvPr>
            <p:ph type="body" sz="quarter" idx="19" hasCustomPrompt="1"/>
          </p:nvPr>
        </p:nvSpPr>
        <p:spPr>
          <a:xfrm>
            <a:off x="1048225" y="1424722"/>
            <a:ext cx="4320000" cy="360000"/>
          </a:xfrm>
          <a:prstGeom prst="roundRect">
            <a:avLst/>
          </a:prstGeom>
          <a:solidFill>
            <a:schemeClr val="tx2"/>
          </a:solidFill>
        </p:spPr>
        <p:txBody>
          <a:bodyPr anchor="ctr">
            <a:noAutofit/>
          </a:bodyPr>
          <a:lstStyle>
            <a:lvl1pPr marL="9525" indent="0" algn="ctr">
              <a:buNone/>
              <a:defRPr sz="1400" b="1" i="0" cap="all" spc="0" baseline="0">
                <a:solidFill>
                  <a:schemeClr val="bg1"/>
                </a:solidFill>
                <a:latin typeface="Barlow SemiBold" pitchFamily="2" charset="77"/>
              </a:defRPr>
            </a:lvl1pPr>
          </a:lstStyle>
          <a:p>
            <a:pPr lvl="0"/>
            <a:r>
              <a:rPr lang="en-GB"/>
              <a:t>CLICK TO EDIT</a:t>
            </a:r>
            <a:endParaRPr lang="en-US"/>
          </a:p>
        </p:txBody>
      </p:sp>
      <p:sp>
        <p:nvSpPr>
          <p:cNvPr id="4" name="Legal Statement">
            <a:extLst>
              <a:ext uri="{FF2B5EF4-FFF2-40B4-BE49-F238E27FC236}">
                <a16:creationId xmlns:a16="http://schemas.microsoft.com/office/drawing/2014/main" id="{52DA376E-BE10-B3A0-DBE8-9E5D6C7A2BF1}"/>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8" name="Slide Number Placeholder 3">
            <a:extLst>
              <a:ext uri="{FF2B5EF4-FFF2-40B4-BE49-F238E27FC236}">
                <a16:creationId xmlns:a16="http://schemas.microsoft.com/office/drawing/2014/main" id="{CD558F40-9DA9-CB95-74DD-933171C63430}"/>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9" name="Title 5">
            <a:extLst>
              <a:ext uri="{FF2B5EF4-FFF2-40B4-BE49-F238E27FC236}">
                <a16:creationId xmlns:a16="http://schemas.microsoft.com/office/drawing/2014/main" id="{5AF5B83E-6C3A-101F-034F-589F15E853BA}"/>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2605545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and Content - Primary Blue">
    <p:bg>
      <p:bgPr>
        <a:solidFill>
          <a:schemeClr val="tx2"/>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12C34F2-A2E5-C931-892C-CE8C345AC02F}"/>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25E0C486-E304-0B39-E7CF-15E096E1F31B}"/>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4" name="Legal Statement">
            <a:extLst>
              <a:ext uri="{FF2B5EF4-FFF2-40B4-BE49-F238E27FC236}">
                <a16:creationId xmlns:a16="http://schemas.microsoft.com/office/drawing/2014/main" id="{85BC1DD9-AC3F-0292-BB41-73EB158CEB50}"/>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5" name="Slide Number Placeholder 3">
            <a:extLst>
              <a:ext uri="{FF2B5EF4-FFF2-40B4-BE49-F238E27FC236}">
                <a16:creationId xmlns:a16="http://schemas.microsoft.com/office/drawing/2014/main" id="{A48B6C0D-5EBB-8307-1013-31292E06E600}"/>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7" name="Title 5">
            <a:extLst>
              <a:ext uri="{FF2B5EF4-FFF2-40B4-BE49-F238E27FC236}">
                <a16:creationId xmlns:a16="http://schemas.microsoft.com/office/drawing/2014/main" id="{2D195A7E-0C05-1F56-0D38-D979AC053415}"/>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150181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and Content - Dark Blue">
    <p:bg>
      <p:bgPr>
        <a:solidFill>
          <a:schemeClr val="accent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EB10E12-5D30-25F8-D19C-B3E68E6B38A7}"/>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02ACB762-6130-5103-7F8E-B72074746630}"/>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7" name="Legal Statement">
            <a:extLst>
              <a:ext uri="{FF2B5EF4-FFF2-40B4-BE49-F238E27FC236}">
                <a16:creationId xmlns:a16="http://schemas.microsoft.com/office/drawing/2014/main" id="{D55D98FE-1E49-E649-CF80-534ECD170896}"/>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9" name="Slide Number Placeholder 3">
            <a:extLst>
              <a:ext uri="{FF2B5EF4-FFF2-40B4-BE49-F238E27FC236}">
                <a16:creationId xmlns:a16="http://schemas.microsoft.com/office/drawing/2014/main" id="{52A745CB-3967-AEA6-EDEB-05D34A193713}"/>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4" name="Title 5">
            <a:extLst>
              <a:ext uri="{FF2B5EF4-FFF2-40B4-BE49-F238E27FC236}">
                <a16:creationId xmlns:a16="http://schemas.microsoft.com/office/drawing/2014/main" id="{43320B93-2F90-58F6-9BE3-C21659D0848E}"/>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47227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wo Line Title and Content - Dark Blue">
    <p:bg>
      <p:bgPr>
        <a:solidFill>
          <a:schemeClr val="accent1"/>
        </a:solid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A1298877-00D0-02CC-EA8B-6319826E66D4}"/>
              </a:ext>
            </a:extLst>
          </p:cNvPr>
          <p:cNvSpPr>
            <a:spLocks noGrp="1"/>
          </p:cNvSpPr>
          <p:nvPr>
            <p:ph idx="11"/>
          </p:nvPr>
        </p:nvSpPr>
        <p:spPr>
          <a:xfrm>
            <a:off x="417600" y="1771752"/>
            <a:ext cx="11358000" cy="4675560"/>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pic>
        <p:nvPicPr>
          <p:cNvPr id="4" name="Picture 16">
            <a:extLst>
              <a:ext uri="{FF2B5EF4-FFF2-40B4-BE49-F238E27FC236}">
                <a16:creationId xmlns:a16="http://schemas.microsoft.com/office/drawing/2014/main" id="{E01E07D0-B84C-94C2-609C-807354D42E53}"/>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8" name="Legal Statement">
            <a:extLst>
              <a:ext uri="{FF2B5EF4-FFF2-40B4-BE49-F238E27FC236}">
                <a16:creationId xmlns:a16="http://schemas.microsoft.com/office/drawing/2014/main" id="{0F823DA7-FF9A-EFC6-F2C2-DE776C901A06}"/>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9" name="Slide Number Placeholder 3">
            <a:extLst>
              <a:ext uri="{FF2B5EF4-FFF2-40B4-BE49-F238E27FC236}">
                <a16:creationId xmlns:a16="http://schemas.microsoft.com/office/drawing/2014/main" id="{58E4D307-C8C1-6C95-AFDC-759E6C2C3865}"/>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2" name="Title 5">
            <a:extLst>
              <a:ext uri="{FF2B5EF4-FFF2-40B4-BE49-F238E27FC236}">
                <a16:creationId xmlns:a16="http://schemas.microsoft.com/office/drawing/2014/main" id="{98853D40-8423-5943-1966-67876C31EAE6}"/>
              </a:ext>
            </a:extLst>
          </p:cNvPr>
          <p:cNvSpPr>
            <a:spLocks noGrp="1"/>
          </p:cNvSpPr>
          <p:nvPr>
            <p:ph type="title" hasCustomPrompt="1"/>
          </p:nvPr>
        </p:nvSpPr>
        <p:spPr>
          <a:xfrm>
            <a:off x="417600" y="640080"/>
            <a:ext cx="10080000" cy="842400"/>
          </a:xfrm>
        </p:spPr>
        <p:txBody>
          <a:bodyPr tIns="36576" anchor="t" anchorCtr="0"/>
          <a:lstStyle>
            <a:lvl1pPr>
              <a:defRPr sz="3200" spc="0" baseline="0">
                <a:solidFill>
                  <a:schemeClr val="bg1"/>
                </a:solidFill>
              </a:defRPr>
            </a:lvl1pPr>
          </a:lstStyle>
          <a:p>
            <a:r>
              <a:rPr lang="en-GB"/>
              <a:t>Click to Add Title in Barlow Medium 32 pt. </a:t>
            </a:r>
            <a:br>
              <a:rPr lang="en-GB"/>
            </a:br>
            <a:r>
              <a:rPr lang="en-GB"/>
              <a:t>Max Two Lines, Title Case</a:t>
            </a:r>
            <a:endParaRPr lang="en-US"/>
          </a:p>
        </p:txBody>
      </p:sp>
    </p:spTree>
    <p:extLst>
      <p:ext uri="{BB962C8B-B14F-4D97-AF65-F5344CB8AC3E}">
        <p14:creationId xmlns:p14="http://schemas.microsoft.com/office/powerpoint/2010/main" val="38508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and Content with Sub Header - Dark Blue">
    <p:bg>
      <p:bgPr>
        <a:solidFill>
          <a:schemeClr val="accent1"/>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DEF11BB-C904-5C9F-F364-E905AEE95158}"/>
              </a:ext>
            </a:extLst>
          </p:cNvPr>
          <p:cNvSpPr>
            <a:spLocks noGrp="1"/>
          </p:cNvSpPr>
          <p:nvPr>
            <p:ph type="body" sz="quarter" idx="16" hasCustomPrompt="1"/>
          </p:nvPr>
        </p:nvSpPr>
        <p:spPr>
          <a:xfrm>
            <a:off x="417600" y="1364400"/>
            <a:ext cx="11344500" cy="270000"/>
          </a:xfrm>
          <a:prstGeom prst="rect">
            <a:avLst/>
          </a:prstGeom>
        </p:spPr>
        <p:txBody>
          <a:bodyPr lIns="0" tIns="0" rIns="0" bIns="0">
            <a:noAutofit/>
          </a:bodyPr>
          <a:lstStyle>
            <a:lvl1pPr marL="9525" indent="0" algn="l">
              <a:buNone/>
              <a:defRPr sz="1800" b="0" i="0" cap="none" baseline="0">
                <a:solidFill>
                  <a:schemeClr val="accent2">
                    <a:lumMod val="60000"/>
                    <a:lumOff val="40000"/>
                  </a:schemeClr>
                </a:solidFill>
                <a:latin typeface="Barlow SemiBold" pitchFamily="2" charset="77"/>
              </a:defRPr>
            </a:lvl1pPr>
          </a:lstStyle>
          <a:p>
            <a:pPr lvl="0"/>
            <a:r>
              <a:rPr lang="en-GB"/>
              <a:t>Click to Add </a:t>
            </a:r>
            <a:r>
              <a:rPr lang="en-GB" err="1"/>
              <a:t>Subheader</a:t>
            </a:r>
            <a:r>
              <a:rPr lang="en-GB"/>
              <a:t> in Barlow </a:t>
            </a:r>
            <a:r>
              <a:rPr lang="en-GB" err="1"/>
              <a:t>SemiBold</a:t>
            </a:r>
            <a:r>
              <a:rPr lang="en-GB"/>
              <a:t> 18 pt., Max One Line, Title Case</a:t>
            </a:r>
            <a:endParaRPr lang="en-US"/>
          </a:p>
        </p:txBody>
      </p:sp>
      <p:sp>
        <p:nvSpPr>
          <p:cNvPr id="8" name="Content Placeholder 2">
            <a:extLst>
              <a:ext uri="{FF2B5EF4-FFF2-40B4-BE49-F238E27FC236}">
                <a16:creationId xmlns:a16="http://schemas.microsoft.com/office/drawing/2014/main" id="{C5935695-BFE1-8BD6-08ED-49D19A252EC8}"/>
              </a:ext>
            </a:extLst>
          </p:cNvPr>
          <p:cNvSpPr>
            <a:spLocks noGrp="1"/>
          </p:cNvSpPr>
          <p:nvPr>
            <p:ph idx="11"/>
          </p:nvPr>
        </p:nvSpPr>
        <p:spPr>
          <a:xfrm>
            <a:off x="417600" y="1922400"/>
            <a:ext cx="11358000" cy="4525200"/>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pic>
        <p:nvPicPr>
          <p:cNvPr id="4" name="Picture 16">
            <a:extLst>
              <a:ext uri="{FF2B5EF4-FFF2-40B4-BE49-F238E27FC236}">
                <a16:creationId xmlns:a16="http://schemas.microsoft.com/office/drawing/2014/main" id="{BC3E0B30-4B1F-2597-A54A-ACEF55669A78}"/>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9" name="Legal Statement">
            <a:extLst>
              <a:ext uri="{FF2B5EF4-FFF2-40B4-BE49-F238E27FC236}">
                <a16:creationId xmlns:a16="http://schemas.microsoft.com/office/drawing/2014/main" id="{F2D7AFB9-BB35-6BAD-4F95-1B4AAFD9396B}"/>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B0B882CF-0122-EBC9-F9BA-92246F1A6A6F}"/>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5" name="Title 5">
            <a:extLst>
              <a:ext uri="{FF2B5EF4-FFF2-40B4-BE49-F238E27FC236}">
                <a16:creationId xmlns:a16="http://schemas.microsoft.com/office/drawing/2014/main" id="{351E19C9-C3B9-95F2-8631-F77DC38B4A81}"/>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79180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ig Statement Two Column">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1A14D5-995E-5049-13B6-FC45A2D4487E}"/>
              </a:ext>
            </a:extLst>
          </p:cNvPr>
          <p:cNvSpPr/>
          <p:nvPr/>
        </p:nvSpPr>
        <p:spPr>
          <a:xfrm>
            <a:off x="0" y="172"/>
            <a:ext cx="5902325" cy="6857828"/>
          </a:xfrm>
          <a:prstGeom prst="rect">
            <a:avLst/>
          </a:pr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5">
            <a:extLst>
              <a:ext uri="{FF2B5EF4-FFF2-40B4-BE49-F238E27FC236}">
                <a16:creationId xmlns:a16="http://schemas.microsoft.com/office/drawing/2014/main" id="{B2220010-7E9D-4CC5-9800-C952B9D6E58D}"/>
              </a:ext>
            </a:extLst>
          </p:cNvPr>
          <p:cNvSpPr>
            <a:spLocks noGrp="1"/>
          </p:cNvSpPr>
          <p:nvPr>
            <p:ph type="body" sz="quarter" idx="27" hasCustomPrompt="1"/>
          </p:nvPr>
        </p:nvSpPr>
        <p:spPr>
          <a:xfrm>
            <a:off x="417600" y="990000"/>
            <a:ext cx="5144303" cy="5468400"/>
          </a:xfrm>
          <a:prstGeom prst="rect">
            <a:avLst/>
          </a:prstGeom>
        </p:spPr>
        <p:txBody>
          <a:bodyPr lIns="0" tIns="0" rIns="0" bIns="0"/>
          <a:lstStyle>
            <a:lvl1pPr marL="0" indent="0">
              <a:lnSpc>
                <a:spcPct val="90000"/>
              </a:lnSpc>
              <a:buFontTx/>
              <a:buNone/>
              <a:tabLst>
                <a:tab pos="3508375" algn="l"/>
              </a:tabLst>
              <a:defRPr sz="5000" b="1" i="0" baseline="0">
                <a:solidFill>
                  <a:schemeClr val="bg1"/>
                </a:solidFill>
                <a:latin typeface="Barlow SemiBold" pitchFamily="2" charset="77"/>
              </a:defRPr>
            </a:lvl1pPr>
          </a:lstStyle>
          <a:p>
            <a:pPr lvl="0"/>
            <a:r>
              <a:rPr lang="en-GB"/>
              <a:t>Big Statement/Quote</a:t>
            </a:r>
            <a:br>
              <a:rPr lang="en-GB"/>
            </a:br>
            <a:r>
              <a:rPr lang="en-GB"/>
              <a:t>Two Columns, Barlow SemiBold,</a:t>
            </a:r>
            <a:br>
              <a:rPr lang="en-GB"/>
            </a:br>
            <a:r>
              <a:rPr lang="en-GB"/>
              <a:t>50 pt., Click to Edit</a:t>
            </a:r>
            <a:endParaRPr lang="en-US"/>
          </a:p>
        </p:txBody>
      </p:sp>
      <p:sp>
        <p:nvSpPr>
          <p:cNvPr id="4" name="Legal Statement">
            <a:extLst>
              <a:ext uri="{FF2B5EF4-FFF2-40B4-BE49-F238E27FC236}">
                <a16:creationId xmlns:a16="http://schemas.microsoft.com/office/drawing/2014/main" id="{59339391-6349-B106-157A-8926C560313C}"/>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6" name="Slide Number Placeholder 3">
            <a:extLst>
              <a:ext uri="{FF2B5EF4-FFF2-40B4-BE49-F238E27FC236}">
                <a16:creationId xmlns:a16="http://schemas.microsoft.com/office/drawing/2014/main" id="{5A8BB947-F929-CC27-FA51-5F849163159B}"/>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7" name="Content Placeholder 2">
            <a:extLst>
              <a:ext uri="{FF2B5EF4-FFF2-40B4-BE49-F238E27FC236}">
                <a16:creationId xmlns:a16="http://schemas.microsoft.com/office/drawing/2014/main" id="{9C1050B6-525B-3A7B-AC73-4A4A2AD3668A}"/>
              </a:ext>
            </a:extLst>
          </p:cNvPr>
          <p:cNvSpPr>
            <a:spLocks noGrp="1"/>
          </p:cNvSpPr>
          <p:nvPr>
            <p:ph idx="23"/>
          </p:nvPr>
        </p:nvSpPr>
        <p:spPr>
          <a:xfrm>
            <a:off x="6289675" y="990000"/>
            <a:ext cx="5498289" cy="5456711"/>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6749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ig Statement Two Column - Blue">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1A14D5-995E-5049-13B6-FC45A2D4487E}"/>
              </a:ext>
            </a:extLst>
          </p:cNvPr>
          <p:cNvSpPr/>
          <p:nvPr/>
        </p:nvSpPr>
        <p:spPr>
          <a:xfrm>
            <a:off x="0" y="172"/>
            <a:ext cx="5902325" cy="6857828"/>
          </a:xfrm>
          <a:prstGeom prst="rect">
            <a:avLst/>
          </a:pr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5">
            <a:extLst>
              <a:ext uri="{FF2B5EF4-FFF2-40B4-BE49-F238E27FC236}">
                <a16:creationId xmlns:a16="http://schemas.microsoft.com/office/drawing/2014/main" id="{B2220010-7E9D-4CC5-9800-C952B9D6E58D}"/>
              </a:ext>
            </a:extLst>
          </p:cNvPr>
          <p:cNvSpPr>
            <a:spLocks noGrp="1"/>
          </p:cNvSpPr>
          <p:nvPr>
            <p:ph type="body" sz="quarter" idx="27" hasCustomPrompt="1"/>
          </p:nvPr>
        </p:nvSpPr>
        <p:spPr>
          <a:xfrm>
            <a:off x="417600" y="990000"/>
            <a:ext cx="5144303" cy="5468400"/>
          </a:xfrm>
          <a:prstGeom prst="rect">
            <a:avLst/>
          </a:prstGeom>
        </p:spPr>
        <p:txBody>
          <a:bodyPr lIns="0" tIns="0" rIns="0" bIns="0"/>
          <a:lstStyle>
            <a:lvl1pPr marL="0" indent="0">
              <a:lnSpc>
                <a:spcPct val="90000"/>
              </a:lnSpc>
              <a:buFontTx/>
              <a:buNone/>
              <a:tabLst>
                <a:tab pos="3508375" algn="l"/>
              </a:tabLst>
              <a:defRPr sz="5000" b="1" i="0" baseline="0">
                <a:solidFill>
                  <a:schemeClr val="bg1"/>
                </a:solidFill>
                <a:latin typeface="Barlow SemiBold" pitchFamily="2" charset="77"/>
              </a:defRPr>
            </a:lvl1pPr>
          </a:lstStyle>
          <a:p>
            <a:pPr lvl="0"/>
            <a:r>
              <a:rPr lang="en-GB"/>
              <a:t>Big Statement/Quote</a:t>
            </a:r>
            <a:br>
              <a:rPr lang="en-GB"/>
            </a:br>
            <a:r>
              <a:rPr lang="en-GB"/>
              <a:t>Two Columns, Barlow SemiBold,</a:t>
            </a:r>
            <a:br>
              <a:rPr lang="en-GB"/>
            </a:br>
            <a:r>
              <a:rPr lang="en-GB"/>
              <a:t>50 pt., Click to Edit</a:t>
            </a:r>
            <a:endParaRPr lang="en-US"/>
          </a:p>
        </p:txBody>
      </p:sp>
      <p:sp>
        <p:nvSpPr>
          <p:cNvPr id="8" name="Content Placeholder 2">
            <a:extLst>
              <a:ext uri="{FF2B5EF4-FFF2-40B4-BE49-F238E27FC236}">
                <a16:creationId xmlns:a16="http://schemas.microsoft.com/office/drawing/2014/main" id="{4EAC019C-E00B-1BBC-26AB-EE9B29FD795D}"/>
              </a:ext>
            </a:extLst>
          </p:cNvPr>
          <p:cNvSpPr>
            <a:spLocks noGrp="1"/>
          </p:cNvSpPr>
          <p:nvPr>
            <p:ph idx="11"/>
          </p:nvPr>
        </p:nvSpPr>
        <p:spPr>
          <a:xfrm>
            <a:off x="6277310" y="990001"/>
            <a:ext cx="5498289" cy="5468400"/>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A3767269-D440-03F9-BB78-6AB3B10BD987}"/>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4" name="Legal Statement">
            <a:extLst>
              <a:ext uri="{FF2B5EF4-FFF2-40B4-BE49-F238E27FC236}">
                <a16:creationId xmlns:a16="http://schemas.microsoft.com/office/drawing/2014/main" id="{59339391-6349-B106-157A-8926C560313C}"/>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6" name="Slide Number Placeholder 3">
            <a:extLst>
              <a:ext uri="{FF2B5EF4-FFF2-40B4-BE49-F238E27FC236}">
                <a16:creationId xmlns:a16="http://schemas.microsoft.com/office/drawing/2014/main" id="{5A8BB947-F929-CC27-FA51-5F849163159B}"/>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Tree>
    <p:extLst>
      <p:ext uri="{BB962C8B-B14F-4D97-AF65-F5344CB8AC3E}">
        <p14:creationId xmlns:p14="http://schemas.microsoft.com/office/powerpoint/2010/main" val="3157872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Big Statement - Primary Blue">
    <p:bg>
      <p:bgPr>
        <a:solidFill>
          <a:schemeClr val="tx2"/>
        </a:solidFill>
        <a:effectLst/>
      </p:bgPr>
    </p:bg>
    <p:spTree>
      <p:nvGrpSpPr>
        <p:cNvPr id="1" name=""/>
        <p:cNvGrpSpPr/>
        <p:nvPr/>
      </p:nvGrpSpPr>
      <p:grpSpPr>
        <a:xfrm>
          <a:off x="0" y="0"/>
          <a:ext cx="0" cy="0"/>
          <a:chOff x="0" y="0"/>
          <a:chExt cx="0" cy="0"/>
        </a:xfrm>
      </p:grpSpPr>
      <p:pic>
        <p:nvPicPr>
          <p:cNvPr id="2" name="Picture 16">
            <a:extLst>
              <a:ext uri="{FF2B5EF4-FFF2-40B4-BE49-F238E27FC236}">
                <a16:creationId xmlns:a16="http://schemas.microsoft.com/office/drawing/2014/main" id="{F60630CF-4BC1-4126-BAD0-74F5C380BC67}"/>
              </a:ext>
            </a:extLst>
          </p:cNvPr>
          <p:cNvPicPr>
            <a:picLocks noChangeAspect="1"/>
          </p:cNvPicPr>
          <p:nvPr/>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3" name="Title 5">
            <a:extLst>
              <a:ext uri="{FF2B5EF4-FFF2-40B4-BE49-F238E27FC236}">
                <a16:creationId xmlns:a16="http://schemas.microsoft.com/office/drawing/2014/main" id="{405AAAEB-2168-EDFA-AE8A-1EB7C4DA252D}"/>
              </a:ext>
            </a:extLst>
          </p:cNvPr>
          <p:cNvSpPr>
            <a:spLocks noGrp="1"/>
          </p:cNvSpPr>
          <p:nvPr>
            <p:ph type="body" sz="quarter" idx="28" hasCustomPrompt="1"/>
          </p:nvPr>
        </p:nvSpPr>
        <p:spPr>
          <a:xfrm>
            <a:off x="419101" y="985720"/>
            <a:ext cx="11353799" cy="5468400"/>
          </a:xfrm>
          <a:prstGeom prst="rect">
            <a:avLst/>
          </a:prstGeom>
        </p:spPr>
        <p:txBody>
          <a:bodyPr lIns="0" tIns="0" rIns="0" bIns="0" anchor="ctr" anchorCtr="0"/>
          <a:lstStyle>
            <a:lvl1pPr marL="0" indent="0" algn="ctr">
              <a:lnSpc>
                <a:spcPct val="90000"/>
              </a:lnSpc>
              <a:buFontTx/>
              <a:buNone/>
              <a:tabLst>
                <a:tab pos="3508375" algn="l"/>
              </a:tabLst>
              <a:defRPr sz="5000" b="1" i="0">
                <a:solidFill>
                  <a:schemeClr val="bg1"/>
                </a:solidFill>
                <a:latin typeface="Barlow SemiBold" pitchFamily="2" charset="77"/>
              </a:defRPr>
            </a:lvl1pPr>
          </a:lstStyle>
          <a:p>
            <a:pPr lvl="0"/>
            <a:r>
              <a:rPr lang="en-GB"/>
              <a:t>Big Statement/Quote, One Column,</a:t>
            </a:r>
            <a:br>
              <a:rPr lang="en-GB"/>
            </a:br>
            <a:r>
              <a:rPr lang="en-GB"/>
              <a:t>Barlow SemiBold, 50 pt., Click to Edit</a:t>
            </a:r>
            <a:endParaRPr lang="en-US"/>
          </a:p>
        </p:txBody>
      </p:sp>
      <p:sp>
        <p:nvSpPr>
          <p:cNvPr id="4" name="Legal Statement">
            <a:extLst>
              <a:ext uri="{FF2B5EF4-FFF2-40B4-BE49-F238E27FC236}">
                <a16:creationId xmlns:a16="http://schemas.microsoft.com/office/drawing/2014/main" id="{711B7826-C8B8-BDAD-0A12-46CAFB749532}"/>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5" name="Slide Number Placeholder 3">
            <a:extLst>
              <a:ext uri="{FF2B5EF4-FFF2-40B4-BE49-F238E27FC236}">
                <a16:creationId xmlns:a16="http://schemas.microsoft.com/office/drawing/2014/main" id="{D4E77862-06B8-49B9-8840-9C5CBFE1F73D}"/>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Tree>
    <p:extLst>
      <p:ext uri="{BB962C8B-B14F-4D97-AF65-F5344CB8AC3E}">
        <p14:creationId xmlns:p14="http://schemas.microsoft.com/office/powerpoint/2010/main" val="165592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55601" y="1066800"/>
            <a:ext cx="5558367"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idx="10"/>
          </p:nvPr>
        </p:nvSpPr>
        <p:spPr>
          <a:xfrm>
            <a:off x="6269567" y="1066800"/>
            <a:ext cx="5558367" cy="4929447"/>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9102E25B-9495-E746-87BD-2882D0AE3EEB}"/>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itle 5">
            <a:extLst>
              <a:ext uri="{FF2B5EF4-FFF2-40B4-BE49-F238E27FC236}">
                <a16:creationId xmlns:a16="http://schemas.microsoft.com/office/drawing/2014/main" id="{FF28FBB9-7356-1749-AF1D-0D25B97BE04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0B683E68-D08B-CC45-A7FB-13081272693E}"/>
              </a:ext>
            </a:extLst>
          </p:cNvPr>
          <p:cNvSpPr>
            <a:spLocks noGrp="1"/>
          </p:cNvSpPr>
          <p:nvPr>
            <p:ph type="ftr" sz="quarter" idx="3"/>
          </p:nvPr>
        </p:nvSpPr>
        <p:spPr>
          <a:xfrm>
            <a:off x="342900" y="6616018"/>
            <a:ext cx="7545737" cy="238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1" name="Slide Number Placeholder 3">
            <a:extLst>
              <a:ext uri="{FF2B5EF4-FFF2-40B4-BE49-F238E27FC236}">
                <a16:creationId xmlns:a16="http://schemas.microsoft.com/office/drawing/2014/main" id="{CD766B48-3BA7-6649-8D35-3B23439CA213}"/>
              </a:ext>
            </a:extLst>
          </p:cNvPr>
          <p:cNvSpPr>
            <a:spLocks noGrp="1"/>
          </p:cNvSpPr>
          <p:nvPr>
            <p:ph type="sldNum" sz="quarter" idx="4"/>
          </p:nvPr>
        </p:nvSpPr>
        <p:spPr>
          <a:xfrm>
            <a:off x="10629901" y="6613018"/>
            <a:ext cx="1219200"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412F0BCD-3D7D-A74A-A0E2-7C6BAF1E6C6F}"/>
              </a:ext>
            </a:extLst>
          </p:cNvPr>
          <p:cNvSpPr>
            <a:spLocks noGrp="1"/>
          </p:cNvSpPr>
          <p:nvPr>
            <p:ph type="dt" sz="half" idx="2"/>
          </p:nvPr>
        </p:nvSpPr>
        <p:spPr>
          <a:xfrm>
            <a:off x="7888637" y="6616018"/>
            <a:ext cx="2741263"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28009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Video">
    <p:bg>
      <p:bgPr>
        <a:solidFill>
          <a:schemeClr val="bg1"/>
        </a:solidFill>
        <a:effectLst/>
      </p:bgPr>
    </p:bg>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44B91048-928D-46CA-F288-0674C5E34E11}"/>
              </a:ext>
            </a:extLst>
          </p:cNvPr>
          <p:cNvSpPr>
            <a:spLocks noGrp="1"/>
          </p:cNvSpPr>
          <p:nvPr>
            <p:ph type="media" sz="quarter" idx="12" hasCustomPrompt="1"/>
          </p:nvPr>
        </p:nvSpPr>
        <p:spPr>
          <a:xfrm>
            <a:off x="0" y="0"/>
            <a:ext cx="12192000" cy="6853238"/>
          </a:xfrm>
          <a:prstGeom prst="rect">
            <a:avLst/>
          </a:prstGeom>
          <a:solidFill>
            <a:schemeClr val="accent1"/>
          </a:solidFill>
        </p:spPr>
        <p:txBody>
          <a:bodyPr anchor="ctr">
            <a:normAutofit/>
          </a:bodyPr>
          <a:lstStyle>
            <a:lvl1pPr marL="9525" indent="0" algn="ctr">
              <a:buNone/>
              <a:defRPr sz="2000">
                <a:solidFill>
                  <a:schemeClr val="bg1"/>
                </a:solidFill>
              </a:defRPr>
            </a:lvl1pPr>
          </a:lstStyle>
          <a:p>
            <a:r>
              <a:rPr lang="en-US"/>
              <a:t>Click the Icon to Add a Video</a:t>
            </a:r>
          </a:p>
        </p:txBody>
      </p:sp>
    </p:spTree>
    <p:extLst>
      <p:ext uri="{BB962C8B-B14F-4D97-AF65-F5344CB8AC3E}">
        <p14:creationId xmlns:p14="http://schemas.microsoft.com/office/powerpoint/2010/main" val="355716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End Car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CBD4353F-D62D-2F4C-3041-F34431E54F85}"/>
              </a:ext>
            </a:extLst>
          </p:cNvPr>
          <p:cNvSpPr txBox="1"/>
          <p:nvPr/>
        </p:nvSpPr>
        <p:spPr>
          <a:xfrm>
            <a:off x="0" y="2410889"/>
            <a:ext cx="12192000" cy="692497"/>
          </a:xfrm>
          <a:prstGeom prst="rect">
            <a:avLst/>
          </a:prstGeom>
          <a:noFill/>
        </p:spPr>
        <p:txBody>
          <a:bodyPr wrap="square" lIns="0" tIns="0" rIns="0" bIns="0" rtlCol="0" anchor="b" anchorCtr="0">
            <a:spAutoFit/>
          </a:bodyPr>
          <a:lstStyle/>
          <a:p>
            <a:pPr marL="0" indent="0" algn="ctr" defTabSz="457200">
              <a:lnSpc>
                <a:spcPct val="90000"/>
              </a:lnSpc>
              <a:spcBef>
                <a:spcPts val="1000"/>
              </a:spcBef>
              <a:buClr>
                <a:srgbClr val="1E4056"/>
              </a:buClr>
              <a:buSzPct val="75000"/>
              <a:buFont typeface="Barlow"/>
              <a:buNone/>
            </a:pPr>
            <a:r>
              <a:rPr lang="en-US" sz="5000" b="0" i="0" spc="-100" baseline="0">
                <a:solidFill>
                  <a:schemeClr val="bg1"/>
                </a:solidFill>
                <a:latin typeface="Barlow Medium" pitchFamily="2" charset="77"/>
              </a:rPr>
              <a:t>AHEAD OF WHAT’S POSSIBLE</a:t>
            </a:r>
            <a:endParaRPr lang="en-US" sz="5000" b="0" i="0" spc="-100" baseline="25000">
              <a:solidFill>
                <a:schemeClr val="bg1"/>
              </a:solidFill>
              <a:latin typeface="Barlow Medium" pitchFamily="2" charset="77"/>
            </a:endParaRPr>
          </a:p>
        </p:txBody>
      </p:sp>
      <p:sp>
        <p:nvSpPr>
          <p:cNvPr id="11" name="TextBox 10">
            <a:hlinkClick r:id="rId4"/>
            <a:extLst>
              <a:ext uri="{FF2B5EF4-FFF2-40B4-BE49-F238E27FC236}">
                <a16:creationId xmlns:a16="http://schemas.microsoft.com/office/drawing/2014/main" id="{77A01333-E4A7-1F2C-0116-91DF7AC37E43}"/>
              </a:ext>
            </a:extLst>
          </p:cNvPr>
          <p:cNvSpPr txBox="1"/>
          <p:nvPr/>
        </p:nvSpPr>
        <p:spPr>
          <a:xfrm>
            <a:off x="5466000" y="3488780"/>
            <a:ext cx="1260000" cy="279400"/>
          </a:xfrm>
          <a:prstGeom prst="rect">
            <a:avLst/>
          </a:prstGeom>
          <a:noFill/>
        </p:spPr>
        <p:txBody>
          <a:bodyPr wrap="square" lIns="0" tIns="0" rIns="0" bIns="0" rtlCol="0" anchor="b" anchorCtr="0">
            <a:noAutofit/>
          </a:bodyPr>
          <a:lstStyle/>
          <a:p>
            <a:pPr marL="0" marR="0" lvl="0" indent="0" algn="ctr" defTabSz="457200" rtl="0" eaLnBrk="1" fontAlgn="auto" latinLnBrk="0" hangingPunct="1">
              <a:lnSpc>
                <a:spcPct val="100000"/>
              </a:lnSpc>
              <a:spcBef>
                <a:spcPts val="1000"/>
              </a:spcBef>
              <a:spcAft>
                <a:spcPts val="0"/>
              </a:spcAft>
              <a:buClr>
                <a:srgbClr val="1E4056"/>
              </a:buClr>
              <a:buSzPct val="75000"/>
              <a:buFont typeface="Barlow"/>
              <a:buNone/>
              <a:tabLst/>
              <a:defRPr/>
            </a:pPr>
            <a:r>
              <a:rPr lang="en-IE" sz="1800" b="0" i="0" u="none" spc="0" baseline="0">
                <a:solidFill>
                  <a:schemeClr val="accent2">
                    <a:lumMod val="60000"/>
                    <a:lumOff val="40000"/>
                  </a:schemeClr>
                </a:solidFill>
                <a:effectLst/>
                <a:latin typeface="Barlow Medium" pitchFamily="2" charset="77"/>
              </a:rPr>
              <a:t>analog</a:t>
            </a:r>
            <a:r>
              <a:rPr lang="en-IE" sz="1800" b="0" i="0" u="none" spc="100" baseline="0">
                <a:solidFill>
                  <a:schemeClr val="accent2">
                    <a:lumMod val="60000"/>
                    <a:lumOff val="40000"/>
                  </a:schemeClr>
                </a:solidFill>
                <a:effectLst/>
                <a:latin typeface="Barlow Medium" pitchFamily="2" charset="77"/>
              </a:rPr>
              <a:t>.com</a:t>
            </a:r>
          </a:p>
        </p:txBody>
      </p:sp>
      <p:sp>
        <p:nvSpPr>
          <p:cNvPr id="13" name="TextBox 12">
            <a:extLst>
              <a:ext uri="{FF2B5EF4-FFF2-40B4-BE49-F238E27FC236}">
                <a16:creationId xmlns:a16="http://schemas.microsoft.com/office/drawing/2014/main" id="{45B9611C-2544-31F0-337A-5ACA47B9BFEE}"/>
              </a:ext>
            </a:extLst>
          </p:cNvPr>
          <p:cNvSpPr txBox="1"/>
          <p:nvPr/>
        </p:nvSpPr>
        <p:spPr>
          <a:xfrm>
            <a:off x="0" y="6559905"/>
            <a:ext cx="12193200" cy="184666"/>
          </a:xfrm>
          <a:prstGeom prst="rect">
            <a:avLst/>
          </a:prstGeom>
          <a:noFill/>
        </p:spPr>
        <p:txBody>
          <a:bodyPr wrap="square" lIns="0">
            <a:spAutoFit/>
          </a:bodyPr>
          <a:lstStyle/>
          <a:p>
            <a:pPr algn="ctr"/>
            <a:r>
              <a:rPr lang="en-IE" sz="600" b="0" i="0">
                <a:solidFill>
                  <a:schemeClr val="bg1"/>
                </a:solidFill>
                <a:latin typeface="Barlow" pitchFamily="2" charset="77"/>
              </a:rPr>
              <a:t>©2024 Analog Devices, Inc. All Rights Reserved. </a:t>
            </a:r>
          </a:p>
        </p:txBody>
      </p:sp>
      <p:pic>
        <p:nvPicPr>
          <p:cNvPr id="2" name="Graphic 1">
            <a:hlinkClick r:id="rId4"/>
            <a:extLst>
              <a:ext uri="{FF2B5EF4-FFF2-40B4-BE49-F238E27FC236}">
                <a16:creationId xmlns:a16="http://schemas.microsoft.com/office/drawing/2014/main" id="{541BB206-E2EC-4ECC-7367-C7B15913829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20341" y="4864462"/>
            <a:ext cx="1852246" cy="525946"/>
          </a:xfrm>
          <a:prstGeom prst="rect">
            <a:avLst/>
          </a:prstGeom>
        </p:spPr>
      </p:pic>
    </p:spTree>
    <p:extLst>
      <p:ext uri="{BB962C8B-B14F-4D97-AF65-F5344CB8AC3E}">
        <p14:creationId xmlns:p14="http://schemas.microsoft.com/office/powerpoint/2010/main" val="4177159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1_Big Message FT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50A1B7-5FB3-D524-5305-7E35ECEB1CBA}"/>
              </a:ext>
            </a:extLst>
          </p:cNvPr>
          <p:cNvPicPr>
            <a:picLocks noChangeAspect="1"/>
          </p:cNvPicPr>
          <p:nvPr userDrawn="1"/>
        </p:nvPicPr>
        <p:blipFill>
          <a:blip r:embed="rId2"/>
          <a:srcRect/>
          <a:stretch/>
        </p:blipFill>
        <p:spPr>
          <a:xfrm>
            <a:off x="0" y="0"/>
            <a:ext cx="12191999" cy="6858000"/>
          </a:xfrm>
          <a:prstGeom prst="rect">
            <a:avLst/>
          </a:prstGeom>
        </p:spPr>
      </p:pic>
      <p:pic>
        <p:nvPicPr>
          <p:cNvPr id="6" name="Picture 16">
            <a:extLst>
              <a:ext uri="{FF2B5EF4-FFF2-40B4-BE49-F238E27FC236}">
                <a16:creationId xmlns:a16="http://schemas.microsoft.com/office/drawing/2014/main" id="{4E4B78C0-381D-F1D6-2AE4-0563743A603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924752" y="237509"/>
            <a:ext cx="981288" cy="395958"/>
          </a:xfrm>
          <a:prstGeom prst="rect">
            <a:avLst/>
          </a:prstGeom>
        </p:spPr>
      </p:pic>
      <p:sp>
        <p:nvSpPr>
          <p:cNvPr id="7" name="Content Placeholder 2"/>
          <p:cNvSpPr>
            <a:spLocks noGrp="1"/>
          </p:cNvSpPr>
          <p:nvPr>
            <p:ph idx="1" hasCustomPrompt="1"/>
          </p:nvPr>
        </p:nvSpPr>
        <p:spPr>
          <a:xfrm>
            <a:off x="355601" y="1705429"/>
            <a:ext cx="5557837" cy="4667408"/>
          </a:xfrm>
        </p:spPr>
        <p:txBody>
          <a:bodyPr lIns="0" tIns="0" rIns="0" bIns="0" anchor="ctr">
            <a:normAutofit/>
          </a:bodyPr>
          <a:lstStyle>
            <a:lvl1pPr marL="0" indent="0">
              <a:lnSpc>
                <a:spcPct val="90000"/>
              </a:lnSpc>
              <a:buNone/>
              <a:defRPr sz="4800">
                <a:solidFill>
                  <a:schemeClr val="bg1"/>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21919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0" name="Footer Placeholder 1">
            <a:extLst>
              <a:ext uri="{FF2B5EF4-FFF2-40B4-BE49-F238E27FC236}">
                <a16:creationId xmlns:a16="http://schemas.microsoft.com/office/drawing/2014/main" id="{E8372402-BBA1-394F-9C25-A9009A3E6AD9}"/>
              </a:ext>
            </a:extLst>
          </p:cNvPr>
          <p:cNvSpPr>
            <a:spLocks noGrp="1"/>
          </p:cNvSpPr>
          <p:nvPr>
            <p:ph type="ftr" sz="quarter" idx="3"/>
          </p:nvPr>
        </p:nvSpPr>
        <p:spPr>
          <a:xfrm>
            <a:off x="342900" y="6616018"/>
            <a:ext cx="7545737" cy="251230"/>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2" name="Slide Number Placeholder 3">
            <a:extLst>
              <a:ext uri="{FF2B5EF4-FFF2-40B4-BE49-F238E27FC236}">
                <a16:creationId xmlns:a16="http://schemas.microsoft.com/office/drawing/2014/main" id="{0BF7B18B-3452-454A-A1E1-F192457184C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AEECA3B-2490-0F46-99E8-9FCD54896102}"/>
              </a:ext>
            </a:extLst>
          </p:cNvPr>
          <p:cNvSpPr>
            <a:spLocks noGrp="1"/>
          </p:cNvSpPr>
          <p:nvPr>
            <p:ph type="dt" sz="half" idx="2"/>
          </p:nvPr>
        </p:nvSpPr>
        <p:spPr>
          <a:xfrm>
            <a:off x="7888637" y="6599019"/>
            <a:ext cx="2741264" cy="251229"/>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362337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066800"/>
            <a:ext cx="10274300" cy="4914900"/>
          </a:xfrm>
        </p:spPr>
        <p:txBody>
          <a:bodyPr lIns="0" tIns="0" rIns="0" bIns="0" anchor="t"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7623229"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817817" y="6613018"/>
            <a:ext cx="1031283"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7966129" y="6616018"/>
            <a:ext cx="2851688"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38670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55601" y="1066800"/>
            <a:ext cx="5558367" cy="49149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p:cNvSpPr>
            <a:spLocks noGrp="1"/>
          </p:cNvSpPr>
          <p:nvPr>
            <p:ph idx="10"/>
          </p:nvPr>
        </p:nvSpPr>
        <p:spPr>
          <a:xfrm>
            <a:off x="6269567" y="1066800"/>
            <a:ext cx="5558367" cy="4929447"/>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9102E25B-9495-E746-87BD-2882D0AE3EEB}"/>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4" name="Title 5">
            <a:extLst>
              <a:ext uri="{FF2B5EF4-FFF2-40B4-BE49-F238E27FC236}">
                <a16:creationId xmlns:a16="http://schemas.microsoft.com/office/drawing/2014/main" id="{FF28FBB9-7356-1749-AF1D-0D25B97BE04E}"/>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0B683E68-D08B-CC45-A7FB-13081272693E}"/>
              </a:ext>
            </a:extLst>
          </p:cNvPr>
          <p:cNvSpPr>
            <a:spLocks noGrp="1"/>
          </p:cNvSpPr>
          <p:nvPr>
            <p:ph type="ftr" sz="quarter" idx="3"/>
          </p:nvPr>
        </p:nvSpPr>
        <p:spPr>
          <a:xfrm>
            <a:off x="342900" y="6616018"/>
            <a:ext cx="7545737" cy="238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1" name="Slide Number Placeholder 3">
            <a:extLst>
              <a:ext uri="{FF2B5EF4-FFF2-40B4-BE49-F238E27FC236}">
                <a16:creationId xmlns:a16="http://schemas.microsoft.com/office/drawing/2014/main" id="{CD766B48-3BA7-6649-8D35-3B23439CA213}"/>
              </a:ext>
            </a:extLst>
          </p:cNvPr>
          <p:cNvSpPr>
            <a:spLocks noGrp="1"/>
          </p:cNvSpPr>
          <p:nvPr>
            <p:ph type="sldNum" sz="quarter" idx="4"/>
          </p:nvPr>
        </p:nvSpPr>
        <p:spPr>
          <a:xfrm>
            <a:off x="10629901" y="6613018"/>
            <a:ext cx="1219200"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412F0BCD-3D7D-A74A-A0E2-7C6BAF1E6C6F}"/>
              </a:ext>
            </a:extLst>
          </p:cNvPr>
          <p:cNvSpPr>
            <a:spLocks noGrp="1"/>
          </p:cNvSpPr>
          <p:nvPr>
            <p:ph type="dt" sz="half" idx="2"/>
          </p:nvPr>
        </p:nvSpPr>
        <p:spPr>
          <a:xfrm>
            <a:off x="7888637" y="6616018"/>
            <a:ext cx="2741263"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77686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Picture Over Text">
    <p:spTree>
      <p:nvGrpSpPr>
        <p:cNvPr id="1" name=""/>
        <p:cNvGrpSpPr/>
        <p:nvPr/>
      </p:nvGrpSpPr>
      <p:grpSpPr>
        <a:xfrm>
          <a:off x="0" y="0"/>
          <a:ext cx="0" cy="0"/>
          <a:chOff x="0" y="0"/>
          <a:chExt cx="0" cy="0"/>
        </a:xfrm>
      </p:grpSpPr>
      <p:sp>
        <p:nvSpPr>
          <p:cNvPr id="11" name="Picture Placeholder 10"/>
          <p:cNvSpPr>
            <a:spLocks noGrp="1"/>
          </p:cNvSpPr>
          <p:nvPr>
            <p:ph type="pic" sz="quarter" idx="11" hasCustomPrompt="1"/>
          </p:nvPr>
        </p:nvSpPr>
        <p:spPr>
          <a:xfrm>
            <a:off x="342900" y="3429000"/>
            <a:ext cx="11506200" cy="3019257"/>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7" name="Content Placeholder 2"/>
          <p:cNvSpPr>
            <a:spLocks noGrp="1"/>
          </p:cNvSpPr>
          <p:nvPr>
            <p:ph idx="12"/>
          </p:nvPr>
        </p:nvSpPr>
        <p:spPr>
          <a:xfrm>
            <a:off x="342900" y="848865"/>
            <a:ext cx="11493500" cy="2362200"/>
          </a:xfrm>
        </p:spPr>
        <p:txBody>
          <a:bodyPr lIns="0" tIns="0" rIns="0" bIns="0"/>
          <a:lstStyle>
            <a:lvl1pP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5">
            <a:extLst>
              <a:ext uri="{FF2B5EF4-FFF2-40B4-BE49-F238E27FC236}">
                <a16:creationId xmlns:a16="http://schemas.microsoft.com/office/drawing/2014/main" id="{FA2F562D-A32C-6B44-84CA-2D09B48AB4F5}"/>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9" name="Rectangle 18">
            <a:extLst>
              <a:ext uri="{FF2B5EF4-FFF2-40B4-BE49-F238E27FC236}">
                <a16:creationId xmlns:a16="http://schemas.microsoft.com/office/drawing/2014/main" id="{482C71B4-8300-B749-8448-1134D9BB0850}"/>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9" name="Footer Placeholder 1">
            <a:extLst>
              <a:ext uri="{FF2B5EF4-FFF2-40B4-BE49-F238E27FC236}">
                <a16:creationId xmlns:a16="http://schemas.microsoft.com/office/drawing/2014/main" id="{F914E7D0-2864-364E-83FE-A1C7E1F7D64B}"/>
              </a:ext>
            </a:extLst>
          </p:cNvPr>
          <p:cNvSpPr>
            <a:spLocks noGrp="1"/>
          </p:cNvSpPr>
          <p:nvPr>
            <p:ph type="ftr" sz="quarter" idx="3"/>
          </p:nvPr>
        </p:nvSpPr>
        <p:spPr>
          <a:xfrm>
            <a:off x="342900" y="6616017"/>
            <a:ext cx="7592232" cy="251231"/>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68006D7E-C908-C143-8086-84A0E9A1B342}"/>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7F41950E-6ACF-9441-A5ED-3CB399B47BFB}"/>
              </a:ext>
            </a:extLst>
          </p:cNvPr>
          <p:cNvSpPr>
            <a:spLocks noGrp="1"/>
          </p:cNvSpPr>
          <p:nvPr>
            <p:ph type="dt" sz="half" idx="2"/>
          </p:nvPr>
        </p:nvSpPr>
        <p:spPr>
          <a:xfrm>
            <a:off x="7935133" y="6616018"/>
            <a:ext cx="2694768" cy="260478"/>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18626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and Content w/ Subhead">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321671"/>
            <a:ext cx="10274300" cy="5135835"/>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userDrawn="1"/>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7592232"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200" cy="244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7935133" y="6616018"/>
            <a:ext cx="2694768"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
        <p:nvSpPr>
          <p:cNvPr id="4" name="Text Placeholder 3">
            <a:extLst>
              <a:ext uri="{FF2B5EF4-FFF2-40B4-BE49-F238E27FC236}">
                <a16:creationId xmlns:a16="http://schemas.microsoft.com/office/drawing/2014/main" id="{E24C085C-4819-6148-88EB-7F81217A7C06}"/>
              </a:ext>
            </a:extLst>
          </p:cNvPr>
          <p:cNvSpPr>
            <a:spLocks noGrp="1"/>
          </p:cNvSpPr>
          <p:nvPr>
            <p:ph type="body" sz="quarter" idx="10" hasCustomPrompt="1"/>
          </p:nvPr>
        </p:nvSpPr>
        <p:spPr>
          <a:xfrm>
            <a:off x="355600" y="845969"/>
            <a:ext cx="1732847" cy="320088"/>
          </a:xfrm>
        </p:spPr>
        <p:txBody>
          <a:bodyPr wrap="none" lIns="0" tIns="0" rIns="0" bIns="0" anchor="t" anchorCtr="0">
            <a:spAutoFit/>
          </a:bodyPr>
          <a:lstStyle>
            <a:lvl1pPr marL="0" indent="0">
              <a:spcBef>
                <a:spcPts val="0"/>
              </a:spcBef>
              <a:buNone/>
              <a:defRPr lang="en-US" dirty="0">
                <a:solidFill>
                  <a:schemeClr val="tx2"/>
                </a:solidFill>
                <a:latin typeface="+mn-lt"/>
              </a:defRPr>
            </a:lvl1pPr>
          </a:lstStyle>
          <a:p>
            <a:pPr marL="0" lvl="0" defTabSz="914400"/>
            <a:r>
              <a:rPr lang="en-US" sz="2600">
                <a:solidFill>
                  <a:schemeClr val="tx2"/>
                </a:solidFill>
              </a:rPr>
              <a:t>Click to Edit</a:t>
            </a:r>
          </a:p>
        </p:txBody>
      </p:sp>
    </p:spTree>
    <p:extLst>
      <p:ext uri="{BB962C8B-B14F-4D97-AF65-F5344CB8AC3E}">
        <p14:creationId xmlns:p14="http://schemas.microsoft.com/office/powerpoint/2010/main" val="351246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Primary Blue">
    <p:bg>
      <p:bgPr>
        <a:solidFill>
          <a:schemeClr val="tx2"/>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12C34F2-A2E5-C931-892C-CE8C345AC02F}"/>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25E0C486-E304-0B39-E7CF-15E096E1F31B}"/>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4" name="Legal Statement">
            <a:extLst>
              <a:ext uri="{FF2B5EF4-FFF2-40B4-BE49-F238E27FC236}">
                <a16:creationId xmlns:a16="http://schemas.microsoft.com/office/drawing/2014/main" id="{85BC1DD9-AC3F-0292-BB41-73EB158CEB50}"/>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p>
        </p:txBody>
      </p:sp>
      <p:sp>
        <p:nvSpPr>
          <p:cNvPr id="5" name="Slide Number Placeholder 3">
            <a:extLst>
              <a:ext uri="{FF2B5EF4-FFF2-40B4-BE49-F238E27FC236}">
                <a16:creationId xmlns:a16="http://schemas.microsoft.com/office/drawing/2014/main" id="{A48B6C0D-5EBB-8307-1013-31292E06E600}"/>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
        <p:nvSpPr>
          <p:cNvPr id="7" name="Title 5">
            <a:extLst>
              <a:ext uri="{FF2B5EF4-FFF2-40B4-BE49-F238E27FC236}">
                <a16:creationId xmlns:a16="http://schemas.microsoft.com/office/drawing/2014/main" id="{2D195A7E-0C05-1F56-0D38-D979AC053415}"/>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43470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Dark Blue">
    <p:bg>
      <p:bgPr>
        <a:solidFill>
          <a:schemeClr val="accent1"/>
        </a:solid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EB10E12-5D30-25F8-D19C-B3E68E6B38A7}"/>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02ACB762-6130-5103-7F8E-B72074746630}"/>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7" name="Legal Statement">
            <a:extLst>
              <a:ext uri="{FF2B5EF4-FFF2-40B4-BE49-F238E27FC236}">
                <a16:creationId xmlns:a16="http://schemas.microsoft.com/office/drawing/2014/main" id="{D55D98FE-1E49-E649-CF80-534ECD170896}"/>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p>
        </p:txBody>
      </p:sp>
      <p:sp>
        <p:nvSpPr>
          <p:cNvPr id="9" name="Slide Number Placeholder 3">
            <a:extLst>
              <a:ext uri="{FF2B5EF4-FFF2-40B4-BE49-F238E27FC236}">
                <a16:creationId xmlns:a16="http://schemas.microsoft.com/office/drawing/2014/main" id="{52A745CB-3967-AEA6-EDEB-05D34A193713}"/>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
        <p:nvSpPr>
          <p:cNvPr id="4" name="Title 5">
            <a:extLst>
              <a:ext uri="{FF2B5EF4-FFF2-40B4-BE49-F238E27FC236}">
                <a16:creationId xmlns:a16="http://schemas.microsoft.com/office/drawing/2014/main" id="{43320B93-2F90-58F6-9BE3-C21659D0848E}"/>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199281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with Sub Header">
    <p:bg>
      <p:bgPr>
        <a:solidFill>
          <a:schemeClr val="bg1"/>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DEF11BB-C904-5C9F-F364-E905AEE95158}"/>
              </a:ext>
            </a:extLst>
          </p:cNvPr>
          <p:cNvSpPr>
            <a:spLocks noGrp="1"/>
          </p:cNvSpPr>
          <p:nvPr>
            <p:ph type="body" sz="quarter" idx="16" hasCustomPrompt="1"/>
          </p:nvPr>
        </p:nvSpPr>
        <p:spPr>
          <a:xfrm>
            <a:off x="417600" y="1364400"/>
            <a:ext cx="11344500" cy="270000"/>
          </a:xfrm>
          <a:prstGeom prst="rect">
            <a:avLst/>
          </a:prstGeom>
        </p:spPr>
        <p:txBody>
          <a:bodyPr lIns="0" tIns="0" rIns="0" bIns="0">
            <a:noAutofit/>
          </a:bodyPr>
          <a:lstStyle>
            <a:lvl1pPr marL="9525" indent="0" algn="l">
              <a:buNone/>
              <a:defRPr sz="1800" b="0" i="0" cap="none" baseline="0">
                <a:solidFill>
                  <a:schemeClr val="bg2">
                    <a:lumMod val="75000"/>
                  </a:schemeClr>
                </a:solidFill>
                <a:latin typeface="Barlow SemiBold" pitchFamily="2" charset="77"/>
              </a:defRPr>
            </a:lvl1pPr>
          </a:lstStyle>
          <a:p>
            <a:pPr lvl="0"/>
            <a:r>
              <a:rPr lang="en-GB"/>
              <a:t>Click to Add </a:t>
            </a:r>
            <a:r>
              <a:rPr lang="en-GB" err="1"/>
              <a:t>Subheader</a:t>
            </a:r>
            <a:r>
              <a:rPr lang="en-GB"/>
              <a:t> in Barlow </a:t>
            </a:r>
            <a:r>
              <a:rPr lang="en-GB" err="1"/>
              <a:t>SemiBold</a:t>
            </a:r>
            <a:r>
              <a:rPr lang="en-GB"/>
              <a:t> 18 pt., Max One Line, Title Case</a:t>
            </a:r>
            <a:endParaRPr lang="en-US"/>
          </a:p>
        </p:txBody>
      </p:sp>
      <p:sp>
        <p:nvSpPr>
          <p:cNvPr id="8" name="Content Placeholder 2">
            <a:extLst>
              <a:ext uri="{FF2B5EF4-FFF2-40B4-BE49-F238E27FC236}">
                <a16:creationId xmlns:a16="http://schemas.microsoft.com/office/drawing/2014/main" id="{C5935695-BFE1-8BD6-08ED-49D19A252EC8}"/>
              </a:ext>
            </a:extLst>
          </p:cNvPr>
          <p:cNvSpPr>
            <a:spLocks noGrp="1"/>
          </p:cNvSpPr>
          <p:nvPr>
            <p:ph idx="11"/>
          </p:nvPr>
        </p:nvSpPr>
        <p:spPr>
          <a:xfrm>
            <a:off x="417600" y="1922400"/>
            <a:ext cx="11358000" cy="4525200"/>
          </a:xfrm>
          <a:prstGeom prst="rect">
            <a:avLst/>
          </a:prstGeom>
        </p:spPr>
        <p:txBody>
          <a:bodyPr>
            <a:noAutofit/>
          </a:bodyPr>
          <a:lstStyle>
            <a:lvl1pPr marL="0" indent="0">
              <a:spcAft>
                <a:spcPts val="600"/>
              </a:spcAft>
              <a:buFontTx/>
              <a:buNone/>
              <a:defRPr>
                <a:solidFill>
                  <a:schemeClr val="tx1"/>
                </a:solidFill>
              </a:defRPr>
            </a:lvl1pPr>
            <a:lvl2pPr marL="457200" indent="-228600">
              <a:spcAft>
                <a:spcPts val="600"/>
              </a:spcAft>
              <a:tabLst/>
              <a:defRPr>
                <a:solidFill>
                  <a:schemeClr val="tx1"/>
                </a:solidFill>
              </a:defRPr>
            </a:lvl2pPr>
            <a:lvl3pPr marL="866775" indent="-222250">
              <a:spcAft>
                <a:spcPts val="600"/>
              </a:spcAft>
              <a:tabLst/>
              <a:defRPr>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4" name="Legal Statement">
            <a:extLst>
              <a:ext uri="{FF2B5EF4-FFF2-40B4-BE49-F238E27FC236}">
                <a16:creationId xmlns:a16="http://schemas.microsoft.com/office/drawing/2014/main" id="{A88B1579-377C-8586-6E52-6B200302CCC1}"/>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a:t>©2024 Analog Devices, Inc. All Rights Reserved. </a:t>
            </a:r>
          </a:p>
        </p:txBody>
      </p:sp>
      <p:sp>
        <p:nvSpPr>
          <p:cNvPr id="5" name="Slide Number Placeholder 3">
            <a:extLst>
              <a:ext uri="{FF2B5EF4-FFF2-40B4-BE49-F238E27FC236}">
                <a16:creationId xmlns:a16="http://schemas.microsoft.com/office/drawing/2014/main" id="{A253026E-B5C4-FD0A-19D4-0B5461FD627C}"/>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
        <p:nvSpPr>
          <p:cNvPr id="6" name="Title 5">
            <a:extLst>
              <a:ext uri="{FF2B5EF4-FFF2-40B4-BE49-F238E27FC236}">
                <a16:creationId xmlns:a16="http://schemas.microsoft.com/office/drawing/2014/main" id="{AA1A507F-49ED-2628-38B9-7F81817B7B96}"/>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73010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ig Messagin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69D9013-ECCC-D041-8602-ADF58DA80D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9678" y="236303"/>
            <a:ext cx="991639" cy="398355"/>
          </a:xfrm>
          <a:prstGeom prst="rect">
            <a:avLst/>
          </a:prstGeom>
          <a:noFill/>
          <a:ln>
            <a:noFill/>
          </a:ln>
        </p:spPr>
      </p:pic>
      <p:pic>
        <p:nvPicPr>
          <p:cNvPr id="11" name="Graphic 10">
            <a:extLst>
              <a:ext uri="{FF2B5EF4-FFF2-40B4-BE49-F238E27FC236}">
                <a16:creationId xmlns:a16="http://schemas.microsoft.com/office/drawing/2014/main" id="{604FFAC6-68F2-994E-B91C-5DC76B0751D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018" t="28668" r="14255" b="26986"/>
          <a:stretch/>
        </p:blipFill>
        <p:spPr>
          <a:xfrm>
            <a:off x="0" y="0"/>
            <a:ext cx="12192000" cy="6858000"/>
          </a:xfrm>
          <a:prstGeom prst="rect">
            <a:avLst/>
          </a:prstGeom>
        </p:spPr>
      </p:pic>
      <p:sp>
        <p:nvSpPr>
          <p:cNvPr id="7" name="Content Placeholder 2"/>
          <p:cNvSpPr>
            <a:spLocks noGrp="1"/>
          </p:cNvSpPr>
          <p:nvPr>
            <p:ph idx="1" hasCustomPrompt="1"/>
          </p:nvPr>
        </p:nvSpPr>
        <p:spPr>
          <a:xfrm>
            <a:off x="355601" y="787400"/>
            <a:ext cx="5557837" cy="5585437"/>
          </a:xfrm>
        </p:spPr>
        <p:txBody>
          <a:bodyPr lIns="0" tIns="0" rIns="0" bIns="0" anchor="ctr">
            <a:normAutofit/>
          </a:bodyPr>
          <a:lstStyle>
            <a:lvl1pPr marL="0" indent="0">
              <a:lnSpc>
                <a:spcPct val="90000"/>
              </a:lnSpc>
              <a:buNone/>
              <a:defRPr sz="4800">
                <a:solidFill>
                  <a:schemeClr val="tx2"/>
                </a:solidFill>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2" name="TextBox 1">
            <a:extLst>
              <a:ext uri="{FF2B5EF4-FFF2-40B4-BE49-F238E27FC236}">
                <a16:creationId xmlns:a16="http://schemas.microsoft.com/office/drawing/2014/main" id="{11ECC1EE-582D-A143-AF7D-E409C134D032}"/>
              </a:ext>
            </a:extLst>
          </p:cNvPr>
          <p:cNvSpPr txBox="1"/>
          <p:nvPr userDrawn="1"/>
        </p:nvSpPr>
        <p:spPr>
          <a:xfrm>
            <a:off x="16190976" y="694944"/>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
        <p:nvSpPr>
          <p:cNvPr id="13" name="Rectangle 12">
            <a:extLst>
              <a:ext uri="{FF2B5EF4-FFF2-40B4-BE49-F238E27FC236}">
                <a16:creationId xmlns:a16="http://schemas.microsoft.com/office/drawing/2014/main" id="{74041FE8-0344-5D47-9947-DD38BB729CF3}"/>
              </a:ext>
            </a:extLst>
          </p:cNvPr>
          <p:cNvSpPr/>
          <p:nvPr userDrawn="1"/>
        </p:nvSpPr>
        <p:spPr>
          <a:xfrm>
            <a:off x="0" y="6606769"/>
            <a:ext cx="12192000" cy="260479"/>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0" name="Footer Placeholder 1">
            <a:extLst>
              <a:ext uri="{FF2B5EF4-FFF2-40B4-BE49-F238E27FC236}">
                <a16:creationId xmlns:a16="http://schemas.microsoft.com/office/drawing/2014/main" id="{E8372402-BBA1-394F-9C25-A9009A3E6AD9}"/>
              </a:ext>
            </a:extLst>
          </p:cNvPr>
          <p:cNvSpPr>
            <a:spLocks noGrp="1"/>
          </p:cNvSpPr>
          <p:nvPr>
            <p:ph type="ftr" sz="quarter" idx="3"/>
          </p:nvPr>
        </p:nvSpPr>
        <p:spPr>
          <a:xfrm>
            <a:off x="342900" y="6616017"/>
            <a:ext cx="7607731" cy="251231"/>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2" name="Slide Number Placeholder 3">
            <a:extLst>
              <a:ext uri="{FF2B5EF4-FFF2-40B4-BE49-F238E27FC236}">
                <a16:creationId xmlns:a16="http://schemas.microsoft.com/office/drawing/2014/main" id="{0BF7B18B-3452-454A-A1E1-F192457184C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5" name="Date Placeholder 3">
            <a:extLst>
              <a:ext uri="{FF2B5EF4-FFF2-40B4-BE49-F238E27FC236}">
                <a16:creationId xmlns:a16="http://schemas.microsoft.com/office/drawing/2014/main" id="{7AEECA3B-2490-0F46-99E8-9FCD54896102}"/>
              </a:ext>
            </a:extLst>
          </p:cNvPr>
          <p:cNvSpPr>
            <a:spLocks noGrp="1"/>
          </p:cNvSpPr>
          <p:nvPr>
            <p:ph type="dt" sz="half" idx="2"/>
          </p:nvPr>
        </p:nvSpPr>
        <p:spPr>
          <a:xfrm>
            <a:off x="7950632" y="6616018"/>
            <a:ext cx="2679268" cy="238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04798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Primary Blue">
    <p:bg>
      <p:bgPr>
        <a:solidFill>
          <a:schemeClr val="tx2"/>
        </a:soli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412C34F2-A2E5-C931-892C-CE8C345AC02F}"/>
              </a:ext>
            </a:extLst>
          </p:cNvPr>
          <p:cNvSpPr>
            <a:spLocks noGrp="1"/>
          </p:cNvSpPr>
          <p:nvPr>
            <p:ph idx="11"/>
          </p:nvPr>
        </p:nvSpPr>
        <p:spPr>
          <a:xfrm>
            <a:off x="417600" y="1353312"/>
            <a:ext cx="11358000" cy="5094835"/>
          </a:xfrm>
          <a:prstGeom prst="rect">
            <a:avLst/>
          </a:prstGeom>
        </p:spPr>
        <p:txBody>
          <a:bodyPr>
            <a:noAutofit/>
          </a:bodyPr>
          <a:lstStyle>
            <a:lvl1pPr marL="0" indent="0">
              <a:spcAft>
                <a:spcPts val="600"/>
              </a:spcAft>
              <a:buClr>
                <a:schemeClr val="bg1"/>
              </a:buClr>
              <a:buFontTx/>
              <a:buNone/>
              <a:defRPr>
                <a:solidFill>
                  <a:schemeClr val="bg1"/>
                </a:solidFill>
              </a:defRPr>
            </a:lvl1pPr>
            <a:lvl2pPr marL="457200" indent="-228600">
              <a:spcAft>
                <a:spcPts val="600"/>
              </a:spcAft>
              <a:buClr>
                <a:schemeClr val="bg1"/>
              </a:buClr>
              <a:tabLst/>
              <a:defRPr>
                <a:solidFill>
                  <a:schemeClr val="bg1"/>
                </a:solidFill>
              </a:defRPr>
            </a:lvl2pPr>
            <a:lvl3pPr marL="866775" indent="-222250">
              <a:spcAft>
                <a:spcPts val="600"/>
              </a:spcAft>
              <a:buClr>
                <a:schemeClr val="bg1"/>
              </a:buClr>
              <a:tabLst/>
              <a:defRPr>
                <a:solidFill>
                  <a:schemeClr val="bg1"/>
                </a:solidFill>
              </a:defRPr>
            </a:lvl3pPr>
            <a:lvl4pPr>
              <a:spcAft>
                <a:spcPts val="600"/>
              </a:spcAft>
              <a:buClr>
                <a:schemeClr val="bg1"/>
              </a:buClr>
              <a:defRPr>
                <a:solidFill>
                  <a:schemeClr val="bg1"/>
                </a:solidFill>
              </a:defRPr>
            </a:lvl4pPr>
            <a:lvl5pPr marL="1371600" indent="-230400">
              <a:buClr>
                <a:schemeClr val="bg1"/>
              </a:buClr>
              <a:buSzPct val="90000"/>
              <a:buFont typeface="Arial" panose="020B0604020202020204" pitchFamily="34" charset="0"/>
              <a:buChar char="•"/>
              <a:defRPr sz="1200">
                <a:solidFill>
                  <a:schemeClr val="bg1"/>
                </a:solidFill>
              </a:defRPr>
            </a:lvl5pPr>
            <a:lvl6pPr marL="1371600" indent="-228600">
              <a:buClr>
                <a:schemeClr val="bg1"/>
              </a:buClr>
              <a:buSzPct val="90000"/>
              <a:buFont typeface="Arial" panose="020B0604020202020204" pitchFamily="34" charset="0"/>
              <a:buChar char="•"/>
              <a:defRPr sz="1200">
                <a:solidFill>
                  <a:schemeClr val="bg1"/>
                </a:solidFill>
              </a:defRPr>
            </a:lvl6pPr>
            <a:lvl7pPr marL="1371600" indent="-228600">
              <a:buClr>
                <a:schemeClr val="bg1"/>
              </a:buClr>
              <a:buSzPct val="90000"/>
              <a:buFont typeface="Arial" panose="020B0604020202020204" pitchFamily="34" charset="0"/>
              <a:buChar char="•"/>
              <a:defRPr sz="1200">
                <a:solidFill>
                  <a:schemeClr val="bg1"/>
                </a:solidFill>
              </a:defRPr>
            </a:lvl7pPr>
            <a:lvl8pPr marL="1371600" indent="-230400">
              <a:buClr>
                <a:schemeClr val="bg1"/>
              </a:buClr>
              <a:buSzPct val="90000"/>
              <a:buFont typeface="Arial" panose="020B0604020202020204" pitchFamily="34" charset="0"/>
              <a:buChar char="•"/>
              <a:defRPr sz="1200">
                <a:solidFill>
                  <a:schemeClr val="bg1"/>
                </a:solidFill>
              </a:defRPr>
            </a:lvl8pPr>
            <a:lvl9pPr marL="1371600" indent="-230400">
              <a:spcAft>
                <a:spcPts val="600"/>
              </a:spcAft>
              <a:buClr>
                <a:schemeClr val="bg1"/>
              </a:buClr>
              <a:buSzPct val="90000"/>
              <a:buFont typeface="Arial" panose="020B0604020202020204" pitchFamily="34" charset="0"/>
              <a:buChar char="•"/>
              <a:defRPr sz="1200">
                <a:solidFill>
                  <a:schemeClr val="bg1"/>
                </a:solidFill>
              </a:defRPr>
            </a:lvl9pPr>
          </a:lstStyle>
          <a:p>
            <a:pPr lvl="0"/>
            <a:r>
              <a:rPr lang="en-US"/>
              <a:t>Click to edit Master text styles</a:t>
            </a:r>
          </a:p>
          <a:p>
            <a:pPr lvl="1"/>
            <a:r>
              <a:rPr lang="en-US"/>
              <a:t>Second level</a:t>
            </a:r>
          </a:p>
          <a:p>
            <a:pPr lvl="2"/>
            <a:r>
              <a:rPr lang="en-US"/>
              <a:t>Third level</a:t>
            </a:r>
          </a:p>
        </p:txBody>
      </p:sp>
      <p:pic>
        <p:nvPicPr>
          <p:cNvPr id="3" name="Picture 16">
            <a:extLst>
              <a:ext uri="{FF2B5EF4-FFF2-40B4-BE49-F238E27FC236}">
                <a16:creationId xmlns:a16="http://schemas.microsoft.com/office/drawing/2014/main" id="{25E0C486-E304-0B39-E7CF-15E096E1F31B}"/>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b="29735"/>
          <a:stretch/>
        </p:blipFill>
        <p:spPr>
          <a:xfrm>
            <a:off x="10915650" y="392640"/>
            <a:ext cx="910800" cy="258235"/>
          </a:xfrm>
          <a:prstGeom prst="rect">
            <a:avLst/>
          </a:prstGeom>
        </p:spPr>
      </p:pic>
      <p:sp>
        <p:nvSpPr>
          <p:cNvPr id="4" name="Legal Statement">
            <a:extLst>
              <a:ext uri="{FF2B5EF4-FFF2-40B4-BE49-F238E27FC236}">
                <a16:creationId xmlns:a16="http://schemas.microsoft.com/office/drawing/2014/main" id="{85BC1DD9-AC3F-0292-BB41-73EB158CEB50}"/>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bg1"/>
                </a:solidFill>
                <a:latin typeface="Barlow" pitchFamily="2" charset="77"/>
                <a:cs typeface="Arial" panose="020B0604020202020204" pitchFamily="34" charset="0"/>
              </a:defRPr>
            </a:lvl1pPr>
          </a:lstStyle>
          <a:p>
            <a:r>
              <a:rPr lang="en-IE"/>
              <a:t>©2024 Analog Devices, Inc. All Rights Reserved. </a:t>
            </a:r>
          </a:p>
        </p:txBody>
      </p:sp>
      <p:sp>
        <p:nvSpPr>
          <p:cNvPr id="5" name="Slide Number Placeholder 3">
            <a:extLst>
              <a:ext uri="{FF2B5EF4-FFF2-40B4-BE49-F238E27FC236}">
                <a16:creationId xmlns:a16="http://schemas.microsoft.com/office/drawing/2014/main" id="{A48B6C0D-5EBB-8307-1013-31292E06E600}"/>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bg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
        <p:nvSpPr>
          <p:cNvPr id="7" name="Title 5">
            <a:extLst>
              <a:ext uri="{FF2B5EF4-FFF2-40B4-BE49-F238E27FC236}">
                <a16:creationId xmlns:a16="http://schemas.microsoft.com/office/drawing/2014/main" id="{2D195A7E-0C05-1F56-0D38-D979AC053415}"/>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solidFill>
                  <a:schemeClr val="bg1"/>
                </a:solidFill>
                <a:latin typeface="Barlow Medium" pitchFamily="2" charset="77"/>
              </a:defRPr>
            </a:lvl1pPr>
          </a:lstStyle>
          <a:p>
            <a:r>
              <a:rPr lang="en-GB"/>
              <a:t>Click to Add Title in Barlow Medium 32 pt. Title Case</a:t>
            </a:r>
            <a:endParaRPr lang="en-US"/>
          </a:p>
        </p:txBody>
      </p:sp>
    </p:spTree>
    <p:extLst>
      <p:ext uri="{BB962C8B-B14F-4D97-AF65-F5344CB8AC3E}">
        <p14:creationId xmlns:p14="http://schemas.microsoft.com/office/powerpoint/2010/main" val="43470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E74B564B-7F9F-32DC-1EEB-57A3EFAD5558}"/>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
        <p:nvSpPr>
          <p:cNvPr id="6" name="Content Placeholder 2">
            <a:extLst>
              <a:ext uri="{FF2B5EF4-FFF2-40B4-BE49-F238E27FC236}">
                <a16:creationId xmlns:a16="http://schemas.microsoft.com/office/drawing/2014/main" id="{1075A93E-07A2-EBD4-1717-2BC5B458C00A}"/>
              </a:ext>
            </a:extLst>
          </p:cNvPr>
          <p:cNvSpPr>
            <a:spLocks noGrp="1"/>
          </p:cNvSpPr>
          <p:nvPr>
            <p:ph idx="10"/>
          </p:nvPr>
        </p:nvSpPr>
        <p:spPr>
          <a:xfrm>
            <a:off x="417600" y="1353312"/>
            <a:ext cx="11358000" cy="5094000"/>
          </a:xfrm>
          <a:prstGeom prst="rect">
            <a:avLst/>
          </a:prstGeom>
        </p:spPr>
        <p:txBody>
          <a:bodyPr>
            <a:noAutofit/>
          </a:bodyPr>
          <a:lstStyle>
            <a:lvl1pPr marL="0" indent="0">
              <a:spcAft>
                <a:spcPts val="600"/>
              </a:spcAft>
              <a:buFontTx/>
              <a:buNone/>
              <a:defRPr sz="1800">
                <a:solidFill>
                  <a:schemeClr val="tx1"/>
                </a:solidFill>
              </a:defRPr>
            </a:lvl1pPr>
            <a:lvl2pPr marL="457200" indent="-228600">
              <a:spcAft>
                <a:spcPts val="600"/>
              </a:spcAft>
              <a:tabLst/>
              <a:defRPr sz="1600">
                <a:solidFill>
                  <a:schemeClr val="tx1"/>
                </a:solidFill>
              </a:defRPr>
            </a:lvl2pPr>
            <a:lvl3pPr marL="866775" indent="-222250">
              <a:spcAft>
                <a:spcPts val="600"/>
              </a:spcAft>
              <a:tabLst/>
              <a:defRPr sz="1400">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Legal Statement">
            <a:extLst>
              <a:ext uri="{FF2B5EF4-FFF2-40B4-BE49-F238E27FC236}">
                <a16:creationId xmlns:a16="http://schemas.microsoft.com/office/drawing/2014/main" id="{6D4B9EFC-C7DD-F257-A5DB-C33A7A52FA0A}"/>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a:t>©2024 Analog Devices, Inc. All Rights Reserved. </a:t>
            </a:r>
          </a:p>
        </p:txBody>
      </p:sp>
      <p:sp>
        <p:nvSpPr>
          <p:cNvPr id="5" name="Slide Number Placeholder 3">
            <a:extLst>
              <a:ext uri="{FF2B5EF4-FFF2-40B4-BE49-F238E27FC236}">
                <a16:creationId xmlns:a16="http://schemas.microsoft.com/office/drawing/2014/main" id="{2FE45972-FE13-E8D4-E5E1-9B8CBA947C48}"/>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Tree>
    <p:extLst>
      <p:ext uri="{BB962C8B-B14F-4D97-AF65-F5344CB8AC3E}">
        <p14:creationId xmlns:p14="http://schemas.microsoft.com/office/powerpoint/2010/main" val="39607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screen">
            <a:alphaModFix amt="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02D8C86E-7D7D-9D4A-8B51-99DC189910A7}"/>
              </a:ext>
            </a:extLst>
          </p:cNvPr>
          <p:cNvSpPr>
            <a:spLocks noGrp="1"/>
          </p:cNvSpPr>
          <p:nvPr>
            <p:ph type="title" hasCustomPrompt="1"/>
          </p:nvPr>
        </p:nvSpPr>
        <p:spPr>
          <a:xfrm>
            <a:off x="342900" y="219456"/>
            <a:ext cx="10287000" cy="470898"/>
          </a:xfrm>
          <a:prstGeom prst="rect">
            <a:avLst/>
          </a:prstGeom>
          <a:noFill/>
          <a:ln w="50800">
            <a:no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6" name="Content Placeholder 2">
            <a:extLst>
              <a:ext uri="{FF2B5EF4-FFF2-40B4-BE49-F238E27FC236}">
                <a16:creationId xmlns:a16="http://schemas.microsoft.com/office/drawing/2014/main" id="{DE9E4A5C-39F9-1A4F-B2B0-4C4B0980D3A4}"/>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31490E1E-9A0D-4048-87C4-980D6C957D88}"/>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pPr algn="l"/>
            <a:r>
              <a:rPr lang="en-US" i="0">
                <a:latin typeface="+mj-lt"/>
                <a:cs typeface="Arial Black" panose="020B0604020202020204" pitchFamily="34" charset="0"/>
              </a:rPr>
              <a:t>©2022 Analog Devices Inc. All rights reserved.</a:t>
            </a:r>
            <a:endParaRPr lang="en-US"/>
          </a:p>
        </p:txBody>
      </p:sp>
      <p:sp>
        <p:nvSpPr>
          <p:cNvPr id="8" name="Slide Number Placeholder 3">
            <a:extLst>
              <a:ext uri="{FF2B5EF4-FFF2-40B4-BE49-F238E27FC236}">
                <a16:creationId xmlns:a16="http://schemas.microsoft.com/office/drawing/2014/main" id="{BBDB334F-D3ED-B641-8620-5DA5023BCB14}"/>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b="0" smtClean="0">
                <a:solidFill>
                  <a:srgbClr val="555659"/>
                </a:solidFill>
              </a:rPr>
              <a:pPr>
                <a:defRPr/>
              </a:pPr>
              <a:t>‹#›</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9" name="Date Placeholder 3">
            <a:extLst>
              <a:ext uri="{FF2B5EF4-FFF2-40B4-BE49-F238E27FC236}">
                <a16:creationId xmlns:a16="http://schemas.microsoft.com/office/drawing/2014/main" id="{27E5EDB9-DCC2-8647-A866-50FB4F85599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A6803D8D-5F37-4766-8293-E77DA7EAC6EC}" type="datetime1">
              <a:rPr lang="en-US" i="0" smtClean="0">
                <a:solidFill>
                  <a:srgbClr val="555659"/>
                </a:solidFill>
              </a:rPr>
              <a:t>10/31/2025</a:t>
            </a:fld>
            <a:endParaRPr lang="en-US"/>
          </a:p>
        </p:txBody>
      </p:sp>
    </p:spTree>
    <p:extLst>
      <p:ext uri="{BB962C8B-B14F-4D97-AF65-F5344CB8AC3E}">
        <p14:creationId xmlns:p14="http://schemas.microsoft.com/office/powerpoint/2010/main" val="202965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6EEBE8-797C-CF45-BCEA-46B6F8BDF2A6}"/>
              </a:ext>
            </a:extLst>
          </p:cNvPr>
          <p:cNvSpPr txBox="1"/>
          <p:nvPr/>
        </p:nvSpPr>
        <p:spPr>
          <a:xfrm>
            <a:off x="23045738" y="1928813"/>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pic>
        <p:nvPicPr>
          <p:cNvPr id="21" name="Graphic 20">
            <a:extLst>
              <a:ext uri="{FF2B5EF4-FFF2-40B4-BE49-F238E27FC236}">
                <a16:creationId xmlns:a16="http://schemas.microsoft.com/office/drawing/2014/main" id="{8AC56CD1-FBEE-0E42-B197-B760B74435A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83" t="31368" r="520" b="18339"/>
          <a:stretch/>
        </p:blipFill>
        <p:spPr>
          <a:xfrm>
            <a:off x="0" y="-5203"/>
            <a:ext cx="12192000" cy="6863204"/>
          </a:xfrm>
          <a:prstGeom prst="rect">
            <a:avLst/>
          </a:prstGeom>
        </p:spPr>
      </p:pic>
      <p:sp>
        <p:nvSpPr>
          <p:cNvPr id="22" name="Rectangle 21">
            <a:extLst>
              <a:ext uri="{FF2B5EF4-FFF2-40B4-BE49-F238E27FC236}">
                <a16:creationId xmlns:a16="http://schemas.microsoft.com/office/drawing/2014/main" id="{8364CBD1-C300-DD47-9E62-DB8A672B2069}"/>
              </a:ext>
            </a:extLst>
          </p:cNvPr>
          <p:cNvSpPr/>
          <p:nvPr/>
        </p:nvSpPr>
        <p:spPr>
          <a:xfrm>
            <a:off x="0" y="-5204"/>
            <a:ext cx="6095999" cy="6863204"/>
          </a:xfrm>
          <a:prstGeom prst="rect">
            <a:avLst/>
          </a:prstGeom>
          <a:gradFill>
            <a:gsLst>
              <a:gs pos="0">
                <a:schemeClr val="bg1">
                  <a:alpha val="0"/>
                </a:schemeClr>
              </a:gs>
              <a:gs pos="100000">
                <a:schemeClr val="bg1">
                  <a:alpha val="50000"/>
                </a:schemeClr>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1BC8680-FDB5-4F4B-8DFD-CE546990D5D4}"/>
              </a:ext>
            </a:extLst>
          </p:cNvPr>
          <p:cNvSpPr txBox="1"/>
          <p:nvPr/>
        </p:nvSpPr>
        <p:spPr>
          <a:xfrm>
            <a:off x="9300117" y="412595"/>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pic>
        <p:nvPicPr>
          <p:cNvPr id="24" name="Picture 16">
            <a:extLst>
              <a:ext uri="{FF2B5EF4-FFF2-40B4-BE49-F238E27FC236}">
                <a16:creationId xmlns:a16="http://schemas.microsoft.com/office/drawing/2014/main" id="{38DD1F27-AFE8-9E47-9C20-1F88A4CD777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347472" y="412047"/>
            <a:ext cx="1546299" cy="623945"/>
          </a:xfrm>
          <a:prstGeom prst="rect">
            <a:avLst/>
          </a:prstGeom>
        </p:spPr>
      </p:pic>
      <p:sp>
        <p:nvSpPr>
          <p:cNvPr id="25" name="Text Placeholder 8">
            <a:extLst>
              <a:ext uri="{FF2B5EF4-FFF2-40B4-BE49-F238E27FC236}">
                <a16:creationId xmlns:a16="http://schemas.microsoft.com/office/drawing/2014/main" id="{846AB6BC-FF23-D64E-A9A3-50A9B18219C9}"/>
              </a:ext>
            </a:extLst>
          </p:cNvPr>
          <p:cNvSpPr>
            <a:spLocks noGrp="1"/>
          </p:cNvSpPr>
          <p:nvPr>
            <p:ph type="body" sz="quarter" idx="13" hasCustomPrompt="1"/>
          </p:nvPr>
        </p:nvSpPr>
        <p:spPr>
          <a:xfrm>
            <a:off x="347472" y="4590288"/>
            <a:ext cx="5565966" cy="246221"/>
          </a:xfrm>
          <a:prstGeom prst="rect">
            <a:avLst/>
          </a:prstGeom>
        </p:spPr>
        <p:txBody>
          <a:bodyPr wrap="square" lIns="0" tIns="0" rIns="0" bIns="0" anchor="t" anchorCtr="0">
            <a:spAutoFit/>
          </a:bodyPr>
          <a:lstStyle>
            <a:lvl1pPr marL="342900" indent="-342900">
              <a:spcBef>
                <a:spcPts val="0"/>
              </a:spcBef>
              <a:buNone/>
              <a:defRPr lang="en-US" sz="2000" b="0" i="0" kern="1200" cap="none" baseline="0" dirty="0" smtClean="0">
                <a:solidFill>
                  <a:schemeClr val="accent2"/>
                </a:solidFill>
                <a:latin typeface="Barlow" pitchFamily="2" charset="77"/>
                <a:ea typeface="+mn-ea"/>
                <a:cs typeface="+mn-cs"/>
              </a:defRPr>
            </a:lvl1pPr>
            <a:lvl2pPr marL="0" indent="0">
              <a:buFont typeface="Arial" panose="020B0604020202020204" pitchFamily="34" charset="0"/>
              <a:buNone/>
              <a:defRPr lang="en-US" sz="1500" i="1" kern="1200" dirty="0" smtClean="0">
                <a:solidFill>
                  <a:schemeClr val="accent2">
                    <a:lumMod val="10000"/>
                    <a:lumOff val="90000"/>
                  </a:schemeClr>
                </a:solidFill>
                <a:latin typeface="+mn-lt"/>
                <a:ea typeface="+mn-ea"/>
                <a:cs typeface="+mn-cs"/>
              </a:defRPr>
            </a:lvl2pPr>
          </a:lstStyle>
          <a:p>
            <a:pPr marL="0" lvl="0" indent="0" algn="l" defTabSz="457200" rtl="0" eaLnBrk="1" latinLnBrk="0" hangingPunct="1">
              <a:spcBef>
                <a:spcPct val="20000"/>
              </a:spcBef>
            </a:pPr>
            <a:r>
              <a:rPr lang="en-US"/>
              <a:t>Click To Add Presenter/Subheading</a:t>
            </a:r>
          </a:p>
        </p:txBody>
      </p:sp>
      <p:sp>
        <p:nvSpPr>
          <p:cNvPr id="26" name="Title Placeholder 2">
            <a:extLst>
              <a:ext uri="{FF2B5EF4-FFF2-40B4-BE49-F238E27FC236}">
                <a16:creationId xmlns:a16="http://schemas.microsoft.com/office/drawing/2014/main" id="{D37A55A4-1BD2-674A-9626-60AB1AEE3D5B}"/>
              </a:ext>
            </a:extLst>
          </p:cNvPr>
          <p:cNvSpPr>
            <a:spLocks noGrp="1"/>
          </p:cNvSpPr>
          <p:nvPr>
            <p:ph type="title" hasCustomPrompt="1"/>
          </p:nvPr>
        </p:nvSpPr>
        <p:spPr>
          <a:xfrm>
            <a:off x="347472" y="3827812"/>
            <a:ext cx="5565966" cy="664797"/>
          </a:xfrm>
          <a:prstGeom prst="rect">
            <a:avLst/>
          </a:prstGeom>
          <a:noFill/>
        </p:spPr>
        <p:txBody>
          <a:bodyPr vert="horz" wrap="square" lIns="0" tIns="0" rIns="0" bIns="0" rtlCol="0" anchor="b">
            <a:spAutoFit/>
          </a:bodyPr>
          <a:lstStyle>
            <a:lvl1pPr>
              <a:lnSpc>
                <a:spcPct val="90000"/>
              </a:lnSpc>
              <a:spcBef>
                <a:spcPts val="0"/>
              </a:spcBef>
              <a:defRPr lang="en-US" sz="4800" i="0" dirty="0">
                <a:solidFill>
                  <a:schemeClr val="tx2"/>
                </a:solidFill>
              </a:defRPr>
            </a:lvl1pPr>
          </a:lstStyle>
          <a:p>
            <a:pPr lvl="0">
              <a:spcBef>
                <a:spcPts val="1000"/>
              </a:spcBef>
              <a:buClr>
                <a:schemeClr val="bg2"/>
              </a:buClr>
              <a:buSzPct val="75000"/>
              <a:buFont typeface="Barlow"/>
            </a:pPr>
            <a:r>
              <a:rPr lang="en-US"/>
              <a:t>Click to Edit</a:t>
            </a:r>
          </a:p>
        </p:txBody>
      </p:sp>
      <p:sp>
        <p:nvSpPr>
          <p:cNvPr id="27" name="Rectangle 26">
            <a:extLst>
              <a:ext uri="{FF2B5EF4-FFF2-40B4-BE49-F238E27FC236}">
                <a16:creationId xmlns:a16="http://schemas.microsoft.com/office/drawing/2014/main" id="{544C4FA3-E45E-424A-9BD3-1455471E946D}"/>
              </a:ext>
            </a:extLst>
          </p:cNvPr>
          <p:cNvSpPr/>
          <p:nvPr/>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3" name="Footer Placeholder 1">
            <a:extLst>
              <a:ext uri="{FF2B5EF4-FFF2-40B4-BE49-F238E27FC236}">
                <a16:creationId xmlns:a16="http://schemas.microsoft.com/office/drawing/2014/main" id="{7A06C9D6-1966-FF45-88E4-859637CF1FF0}"/>
              </a:ext>
            </a:extLst>
          </p:cNvPr>
          <p:cNvSpPr>
            <a:spLocks noGrp="1"/>
          </p:cNvSpPr>
          <p:nvPr>
            <p:ph type="ftr" sz="quarter" idx="3"/>
          </p:nvPr>
        </p:nvSpPr>
        <p:spPr>
          <a:xfrm>
            <a:off x="342900" y="6616018"/>
            <a:ext cx="8059640" cy="241982"/>
          </a:xfrm>
          <a:prstGeom prst="rect">
            <a:avLst/>
          </a:prstGeom>
          <a:noFill/>
        </p:spPr>
        <p:txBody>
          <a:bodyPr vert="horz" lIns="0" tIns="0" rIns="182880" bIns="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pPr algn="l"/>
            <a:r>
              <a:rPr lang="en-US" i="0">
                <a:latin typeface="+mj-lt"/>
                <a:cs typeface="Arial Black" panose="020B0604020202020204" pitchFamily="34" charset="0"/>
              </a:rPr>
              <a:t>©2022 Analog Devices Inc. All rights reserved.</a:t>
            </a:r>
            <a:endParaRPr lang="en-US"/>
          </a:p>
        </p:txBody>
      </p:sp>
      <p:sp>
        <p:nvSpPr>
          <p:cNvPr id="14" name="Slide Number Placeholder 3">
            <a:extLst>
              <a:ext uri="{FF2B5EF4-FFF2-40B4-BE49-F238E27FC236}">
                <a16:creationId xmlns:a16="http://schemas.microsoft.com/office/drawing/2014/main" id="{348A6DA5-3CBE-2540-889B-02D2E0478F93}"/>
              </a:ext>
            </a:extLst>
          </p:cNvPr>
          <p:cNvSpPr>
            <a:spLocks noGrp="1"/>
          </p:cNvSpPr>
          <p:nvPr>
            <p:ph type="sldNum" sz="quarter" idx="4"/>
          </p:nvPr>
        </p:nvSpPr>
        <p:spPr>
          <a:xfrm>
            <a:off x="10629901" y="6613018"/>
            <a:ext cx="1219199" cy="241982"/>
          </a:xfrm>
          <a:prstGeom prst="rect">
            <a:avLst/>
          </a:prstGeom>
        </p:spPr>
        <p:txBody>
          <a:bodyPr vert="horz" lIns="182880" tIns="0" rIns="0" bIns="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b="0" smtClean="0">
                <a:solidFill>
                  <a:srgbClr val="555659"/>
                </a:solidFill>
              </a:rPr>
              <a:pPr>
                <a:defRPr/>
              </a:pPr>
              <a:t>‹#›</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15" name="Date Placeholder 3">
            <a:extLst>
              <a:ext uri="{FF2B5EF4-FFF2-40B4-BE49-F238E27FC236}">
                <a16:creationId xmlns:a16="http://schemas.microsoft.com/office/drawing/2014/main" id="{76272179-8E7E-FC4E-9269-CB6734C0C570}"/>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A6803D8D-5F37-4766-8293-E77DA7EAC6EC}" type="datetime1">
              <a:rPr lang="en-US" i="0" smtClean="0">
                <a:solidFill>
                  <a:srgbClr val="555659"/>
                </a:solidFill>
              </a:rPr>
              <a:t>10/31/2025</a:t>
            </a:fld>
            <a:endParaRPr lang="en-US"/>
          </a:p>
        </p:txBody>
      </p:sp>
    </p:spTree>
    <p:extLst>
      <p:ext uri="{BB962C8B-B14F-4D97-AF65-F5344CB8AC3E}">
        <p14:creationId xmlns:p14="http://schemas.microsoft.com/office/powerpoint/2010/main" val="328518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cstate="screen">
            <a:alphaModFix amt="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600" y="1066800"/>
            <a:ext cx="10274300" cy="4914900"/>
          </a:xfrm>
        </p:spPr>
        <p:txBody>
          <a:bodyPr lIns="0" tIns="0" rIns="0" bIns="0" anchor="ctr" anchorCtr="0"/>
          <a:lstStyle>
            <a:lvl1pPr marL="228600" indent="-228600">
              <a:buFont typeface="Arial" panose="020B0604020202020204" pitchFamily="34" charset="0"/>
              <a:buChar char="►"/>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1F21C2DA-52B1-DD43-A3B6-C3CA586AC7A6}"/>
              </a:ext>
            </a:extLst>
          </p:cNvPr>
          <p:cNvSpPr txBox="1"/>
          <p:nvPr/>
        </p:nvSpPr>
        <p:spPr>
          <a:xfrm>
            <a:off x="12056533" y="1557867"/>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b="0" i="0">
              <a:solidFill>
                <a:srgbClr val="000000"/>
              </a:solidFill>
              <a:latin typeface="Barlow" pitchFamily="2" charset="77"/>
            </a:endParaRPr>
          </a:p>
        </p:txBody>
      </p:sp>
      <p:sp>
        <p:nvSpPr>
          <p:cNvPr id="11" name="Title 5">
            <a:extLst>
              <a:ext uri="{FF2B5EF4-FFF2-40B4-BE49-F238E27FC236}">
                <a16:creationId xmlns:a16="http://schemas.microsoft.com/office/drawing/2014/main" id="{DFAA90AC-9B0A-AB4E-ABA9-347CBDC29714}"/>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9" name="Footer Placeholder 1">
            <a:extLst>
              <a:ext uri="{FF2B5EF4-FFF2-40B4-BE49-F238E27FC236}">
                <a16:creationId xmlns:a16="http://schemas.microsoft.com/office/drawing/2014/main" id="{6814554B-F7E7-D444-A874-1C7C087F2F6F}"/>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pPr algn="l"/>
            <a:r>
              <a:rPr lang="en-US" i="0">
                <a:latin typeface="+mj-lt"/>
                <a:cs typeface="Arial Black" panose="020B0604020202020204" pitchFamily="34" charset="0"/>
              </a:rPr>
              <a:t>©2022 Analog Devices Inc. All rights reserved.</a:t>
            </a:r>
            <a:endParaRPr lang="en-US"/>
          </a:p>
        </p:txBody>
      </p:sp>
      <p:sp>
        <p:nvSpPr>
          <p:cNvPr id="10" name="Slide Number Placeholder 3">
            <a:extLst>
              <a:ext uri="{FF2B5EF4-FFF2-40B4-BE49-F238E27FC236}">
                <a16:creationId xmlns:a16="http://schemas.microsoft.com/office/drawing/2014/main" id="{EDE1375A-B2FA-C741-B6ED-A8569C3278C6}"/>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b="0" smtClean="0">
                <a:solidFill>
                  <a:srgbClr val="555659"/>
                </a:solidFill>
              </a:rPr>
              <a:pPr>
                <a:defRPr/>
              </a:pPr>
              <a:t>‹#›</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12" name="Date Placeholder 3">
            <a:extLst>
              <a:ext uri="{FF2B5EF4-FFF2-40B4-BE49-F238E27FC236}">
                <a16:creationId xmlns:a16="http://schemas.microsoft.com/office/drawing/2014/main" id="{67561257-280D-EC46-BB4D-FCABCCE29F81}"/>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EB3CA12F-B26E-4859-B4B5-58018989B240}" type="datetime1">
              <a:rPr lang="en-US" i="0" smtClean="0">
                <a:solidFill>
                  <a:srgbClr val="555659"/>
                </a:solidFill>
              </a:rPr>
              <a:t>10/31/2025</a:t>
            </a:fld>
            <a:endParaRPr lang="en-US"/>
          </a:p>
        </p:txBody>
      </p:sp>
    </p:spTree>
    <p:extLst>
      <p:ext uri="{BB962C8B-B14F-4D97-AF65-F5344CB8AC3E}">
        <p14:creationId xmlns:p14="http://schemas.microsoft.com/office/powerpoint/2010/main" val="117709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E74B564B-7F9F-32DC-1EEB-57A3EFAD5558}"/>
              </a:ext>
            </a:extLst>
          </p:cNvPr>
          <p:cNvSpPr>
            <a:spLocks noGrp="1"/>
          </p:cNvSpPr>
          <p:nvPr>
            <p:ph type="title" hasCustomPrompt="1"/>
          </p:nvPr>
        </p:nvSpPr>
        <p:spPr>
          <a:xfrm>
            <a:off x="417600" y="640080"/>
            <a:ext cx="10080000" cy="450000"/>
          </a:xfrm>
        </p:spPr>
        <p:txBody>
          <a:bodyPr tIns="36576" anchor="t" anchorCtr="0"/>
          <a:lstStyle>
            <a:lvl1pPr algn="l">
              <a:defRPr sz="3200" b="0" i="0" spc="0" baseline="0">
                <a:latin typeface="Barlow Medium" pitchFamily="2" charset="77"/>
              </a:defRPr>
            </a:lvl1pPr>
          </a:lstStyle>
          <a:p>
            <a:r>
              <a:rPr lang="en-GB"/>
              <a:t>Click to Add Title in Barlow Medium 32 pt. Title Case</a:t>
            </a:r>
            <a:endParaRPr lang="en-US"/>
          </a:p>
        </p:txBody>
      </p:sp>
      <p:sp>
        <p:nvSpPr>
          <p:cNvPr id="6" name="Content Placeholder 2">
            <a:extLst>
              <a:ext uri="{FF2B5EF4-FFF2-40B4-BE49-F238E27FC236}">
                <a16:creationId xmlns:a16="http://schemas.microsoft.com/office/drawing/2014/main" id="{1075A93E-07A2-EBD4-1717-2BC5B458C00A}"/>
              </a:ext>
            </a:extLst>
          </p:cNvPr>
          <p:cNvSpPr>
            <a:spLocks noGrp="1"/>
          </p:cNvSpPr>
          <p:nvPr>
            <p:ph idx="10"/>
          </p:nvPr>
        </p:nvSpPr>
        <p:spPr>
          <a:xfrm>
            <a:off x="417600" y="1353312"/>
            <a:ext cx="11358000" cy="5094000"/>
          </a:xfrm>
          <a:prstGeom prst="rect">
            <a:avLst/>
          </a:prstGeom>
        </p:spPr>
        <p:txBody>
          <a:bodyPr>
            <a:noAutofit/>
          </a:bodyPr>
          <a:lstStyle>
            <a:lvl1pPr marL="0" indent="0">
              <a:spcAft>
                <a:spcPts val="600"/>
              </a:spcAft>
              <a:buFontTx/>
              <a:buNone/>
              <a:defRPr sz="1800">
                <a:solidFill>
                  <a:schemeClr val="tx1"/>
                </a:solidFill>
              </a:defRPr>
            </a:lvl1pPr>
            <a:lvl2pPr marL="457200" indent="-228600">
              <a:spcAft>
                <a:spcPts val="600"/>
              </a:spcAft>
              <a:tabLst/>
              <a:defRPr sz="1600">
                <a:solidFill>
                  <a:schemeClr val="tx1"/>
                </a:solidFill>
              </a:defRPr>
            </a:lvl2pPr>
            <a:lvl3pPr marL="866775" indent="-222250">
              <a:spcAft>
                <a:spcPts val="600"/>
              </a:spcAft>
              <a:tabLst/>
              <a:defRPr sz="1400">
                <a:solidFill>
                  <a:schemeClr val="tx1"/>
                </a:solidFill>
              </a:defRPr>
            </a:lvl3pPr>
            <a:lvl4pPr>
              <a:spcAft>
                <a:spcPts val="600"/>
              </a:spcAft>
              <a:defRPr>
                <a:solidFill>
                  <a:schemeClr val="tx1"/>
                </a:solidFill>
              </a:defRPr>
            </a:lvl4pPr>
            <a:lvl5pPr marL="1371600" indent="-228600">
              <a:buSzPct val="90000"/>
              <a:buFont typeface="Arial" panose="020B0604020202020204" pitchFamily="34" charset="0"/>
              <a:buChar char="•"/>
              <a:defRPr sz="1200"/>
            </a:lvl5pPr>
            <a:lvl6pPr marL="1371600" indent="-228600">
              <a:buSzPct val="90000"/>
              <a:buFont typeface="Arial" panose="020B0604020202020204" pitchFamily="34" charset="0"/>
              <a:buChar char="•"/>
              <a:defRPr sz="1200"/>
            </a:lvl6pPr>
            <a:lvl7pPr marL="1371600" indent="-228600">
              <a:buSzPct val="90000"/>
              <a:buFont typeface="Arial" panose="020B0604020202020204" pitchFamily="34" charset="0"/>
              <a:buChar char="•"/>
              <a:defRPr sz="1200"/>
            </a:lvl7pPr>
            <a:lvl8pPr marL="1371600" indent="-228600">
              <a:buSzPct val="90000"/>
              <a:buFont typeface="Arial" panose="020B0604020202020204" pitchFamily="34" charset="0"/>
              <a:buChar char="•"/>
              <a:defRPr sz="1200"/>
            </a:lvl8pPr>
            <a:lvl9pPr marL="1371600" indent="-230400">
              <a:spcAft>
                <a:spcPts val="600"/>
              </a:spcAft>
              <a:buSzPct val="90000"/>
              <a:buFont typeface="Arial" panose="020B0604020202020204" pitchFamily="34" charset="0"/>
              <a:buChar char="•"/>
              <a:defRPr sz="1200"/>
            </a:lvl9pPr>
          </a:lstStyle>
          <a:p>
            <a:pPr lvl="0"/>
            <a:r>
              <a:rPr lang="en-US"/>
              <a:t>Click to edit Master text styles</a:t>
            </a:r>
          </a:p>
          <a:p>
            <a:pPr lvl="1"/>
            <a:r>
              <a:rPr lang="en-US"/>
              <a:t>Second level</a:t>
            </a:r>
          </a:p>
          <a:p>
            <a:pPr lvl="2"/>
            <a:r>
              <a:rPr lang="en-US"/>
              <a:t>Third level</a:t>
            </a:r>
          </a:p>
        </p:txBody>
      </p:sp>
      <p:sp>
        <p:nvSpPr>
          <p:cNvPr id="2" name="Legal Statement">
            <a:extLst>
              <a:ext uri="{FF2B5EF4-FFF2-40B4-BE49-F238E27FC236}">
                <a16:creationId xmlns:a16="http://schemas.microsoft.com/office/drawing/2014/main" id="{6D4B9EFC-C7DD-F257-A5DB-C33A7A52FA0A}"/>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a:t>©2024 Analog Devices, Inc. All Rights Reserved. </a:t>
            </a:r>
          </a:p>
        </p:txBody>
      </p:sp>
      <p:sp>
        <p:nvSpPr>
          <p:cNvPr id="5" name="Slide Number Placeholder 3">
            <a:extLst>
              <a:ext uri="{FF2B5EF4-FFF2-40B4-BE49-F238E27FC236}">
                <a16:creationId xmlns:a16="http://schemas.microsoft.com/office/drawing/2014/main" id="{2FE45972-FE13-E8D4-E5E1-9B8CBA947C48}"/>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Tree>
    <p:extLst>
      <p:ext uri="{BB962C8B-B14F-4D97-AF65-F5344CB8AC3E}">
        <p14:creationId xmlns:p14="http://schemas.microsoft.com/office/powerpoint/2010/main" val="132042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alphaModFix amt="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2" name="Title 5">
            <a:extLst>
              <a:ext uri="{FF2B5EF4-FFF2-40B4-BE49-F238E27FC236}">
                <a16:creationId xmlns:a16="http://schemas.microsoft.com/office/drawing/2014/main" id="{02D8C86E-7D7D-9D4A-8B51-99DC189910A7}"/>
              </a:ext>
            </a:extLst>
          </p:cNvPr>
          <p:cNvSpPr>
            <a:spLocks noGrp="1"/>
          </p:cNvSpPr>
          <p:nvPr>
            <p:ph type="title" hasCustomPrompt="1"/>
          </p:nvPr>
        </p:nvSpPr>
        <p:spPr>
          <a:xfrm>
            <a:off x="342900" y="219456"/>
            <a:ext cx="10287000" cy="470898"/>
          </a:xfrm>
          <a:prstGeom prst="rect">
            <a:avLst/>
          </a:prstGeom>
          <a:noFill/>
          <a:ln w="50800">
            <a:no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6" name="Content Placeholder 2">
            <a:extLst>
              <a:ext uri="{FF2B5EF4-FFF2-40B4-BE49-F238E27FC236}">
                <a16:creationId xmlns:a16="http://schemas.microsoft.com/office/drawing/2014/main" id="{DE9E4A5C-39F9-1A4F-B2B0-4C4B0980D3A4}"/>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31490E1E-9A0D-4048-87C4-980D6C957D88}"/>
              </a:ext>
            </a:extLst>
          </p:cNvPr>
          <p:cNvSpPr>
            <a:spLocks noGrp="1"/>
          </p:cNvSpPr>
          <p:nvPr>
            <p:ph type="ftr" sz="quarter" idx="3"/>
          </p:nvPr>
        </p:nvSpPr>
        <p:spPr>
          <a:xfrm>
            <a:off x="342900" y="6613018"/>
            <a:ext cx="7638727"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8" name="Slide Number Placeholder 3">
            <a:extLst>
              <a:ext uri="{FF2B5EF4-FFF2-40B4-BE49-F238E27FC236}">
                <a16:creationId xmlns:a16="http://schemas.microsoft.com/office/drawing/2014/main" id="{BBDB334F-D3ED-B641-8620-5DA5023BCB14}"/>
              </a:ext>
            </a:extLst>
          </p:cNvPr>
          <p:cNvSpPr>
            <a:spLocks noGrp="1"/>
          </p:cNvSpPr>
          <p:nvPr>
            <p:ph type="sldNum" sz="quarter" idx="4"/>
          </p:nvPr>
        </p:nvSpPr>
        <p:spPr>
          <a:xfrm>
            <a:off x="10629901" y="6613018"/>
            <a:ext cx="1219200"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27E5EDB9-DCC2-8647-A866-50FB4F855990}"/>
              </a:ext>
            </a:extLst>
          </p:cNvPr>
          <p:cNvSpPr>
            <a:spLocks noGrp="1"/>
          </p:cNvSpPr>
          <p:nvPr>
            <p:ph type="dt" sz="half" idx="2"/>
          </p:nvPr>
        </p:nvSpPr>
        <p:spPr>
          <a:xfrm>
            <a:off x="7981627" y="6616018"/>
            <a:ext cx="2648273"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253692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21391-EB63-F94A-95E5-C3E7FB511E27}"/>
              </a:ext>
            </a:extLst>
          </p:cNvPr>
          <p:cNvSpPr/>
          <p:nvPr userDrawn="1"/>
        </p:nvSpPr>
        <p:spPr>
          <a:xfrm>
            <a:off x="0" y="6606769"/>
            <a:ext cx="12192000"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16" name="Content Placeholder 2">
            <a:extLst>
              <a:ext uri="{FF2B5EF4-FFF2-40B4-BE49-F238E27FC236}">
                <a16:creationId xmlns:a16="http://schemas.microsoft.com/office/drawing/2014/main" id="{9A90929A-91F9-3044-A804-4F88C51E83A3}"/>
              </a:ext>
            </a:extLst>
          </p:cNvPr>
          <p:cNvSpPr>
            <a:spLocks noGrp="1"/>
          </p:cNvSpPr>
          <p:nvPr>
            <p:ph idx="1"/>
          </p:nvPr>
        </p:nvSpPr>
        <p:spPr>
          <a:xfrm>
            <a:off x="355601" y="1066800"/>
            <a:ext cx="10274299" cy="4914900"/>
          </a:xfrm>
        </p:spPr>
        <p:txBody>
          <a:bodyPr lIns="0" tIns="0" rIns="0" bIns="0"/>
          <a:lstStyle>
            <a:lvl1pPr marL="0" indent="0">
              <a:buNone/>
              <a:defRPr/>
            </a:lvl1pPr>
            <a:lvl2pPr marL="457200" indent="-228600" algn="l" defTabSz="457200" rtl="0" eaLnBrk="1" latinLnBrk="0" hangingPunct="1">
              <a:spcBef>
                <a:spcPct val="20000"/>
              </a:spcBef>
              <a:buClr>
                <a:srgbClr val="1E4056"/>
              </a:buClr>
              <a:buFont typeface="Wingdings" charset="2"/>
              <a:buChar char="§"/>
              <a:defRPr/>
            </a:lvl2pPr>
            <a:lvl3pPr marL="685800" indent="-228600" algn="l" defTabSz="457200" rtl="0" eaLnBrk="1" latinLnBrk="0" hangingPunct="1">
              <a:spcBef>
                <a:spcPct val="20000"/>
              </a:spcBef>
              <a:buClr>
                <a:srgbClr val="1E4056"/>
              </a:buClr>
              <a:buSzPct val="100000"/>
              <a:buFont typeface="Wingdings" panose="05000000000000000000" pitchFamily="2" charset="2"/>
              <a:buChar char="§"/>
              <a:defRPr/>
            </a:lvl3pPr>
            <a:lvl4pPr marL="914400" indent="-228600" algn="l" defTabSz="457200" rtl="0" eaLnBrk="1" latinLnBrk="0" hangingPunct="1">
              <a:spcBef>
                <a:spcPct val="20000"/>
              </a:spcBef>
              <a:buClr>
                <a:srgbClr val="1E4056"/>
              </a:buClr>
              <a:buSzPct val="100000"/>
              <a:buFont typeface="Wingdings" panose="05000000000000000000" pitchFamily="2" charset="2"/>
              <a:buChar char="§"/>
              <a:defRPr/>
            </a:lvl4pPr>
            <a:lvl5pPr marL="1143000" indent="-228600" algn="l" defTabSz="457200" rtl="0" eaLnBrk="1" latinLnBrk="0" hangingPunct="1">
              <a:spcBef>
                <a:spcPct val="20000"/>
              </a:spcBef>
              <a:buClr>
                <a:srgbClr val="1E4056"/>
              </a:buClr>
              <a:buSzPct val="100000"/>
              <a:buFont typeface="Wingdings" panose="05000000000000000000" pitchFamily="2" charset="2"/>
              <a:buChar char="§"/>
              <a:defRPr/>
            </a:lvl5pPr>
          </a:lstStyle>
          <a:p>
            <a:pPr lvl="0"/>
            <a:r>
              <a:rPr lang="en-US"/>
              <a:t>Click to edit Master text styles</a:t>
            </a:r>
          </a:p>
        </p:txBody>
      </p:sp>
      <p:sp>
        <p:nvSpPr>
          <p:cNvPr id="7" name="Footer Placeholder 1">
            <a:extLst>
              <a:ext uri="{FF2B5EF4-FFF2-40B4-BE49-F238E27FC236}">
                <a16:creationId xmlns:a16="http://schemas.microsoft.com/office/drawing/2014/main" id="{98F33FEB-75AD-A94C-AB8E-548146CD77BD}"/>
              </a:ext>
            </a:extLst>
          </p:cNvPr>
          <p:cNvSpPr>
            <a:spLocks noGrp="1"/>
          </p:cNvSpPr>
          <p:nvPr>
            <p:ph type="ftr" sz="quarter" idx="3"/>
          </p:nvPr>
        </p:nvSpPr>
        <p:spPr>
          <a:xfrm>
            <a:off x="342900" y="6616018"/>
            <a:ext cx="7607731" cy="238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8" name="Slide Number Placeholder 3">
            <a:extLst>
              <a:ext uri="{FF2B5EF4-FFF2-40B4-BE49-F238E27FC236}">
                <a16:creationId xmlns:a16="http://schemas.microsoft.com/office/drawing/2014/main" id="{8BB2B7C7-C861-E244-8F07-B680F7C82F16}"/>
              </a:ext>
            </a:extLst>
          </p:cNvPr>
          <p:cNvSpPr>
            <a:spLocks noGrp="1"/>
          </p:cNvSpPr>
          <p:nvPr>
            <p:ph type="sldNum" sz="quarter" idx="4"/>
          </p:nvPr>
        </p:nvSpPr>
        <p:spPr>
          <a:xfrm>
            <a:off x="10660897"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E8E487D7-2B04-5A4D-9C0B-F910D0AEC145}"/>
              </a:ext>
            </a:extLst>
          </p:cNvPr>
          <p:cNvSpPr>
            <a:spLocks noGrp="1"/>
          </p:cNvSpPr>
          <p:nvPr>
            <p:ph type="dt" sz="half" idx="2"/>
          </p:nvPr>
        </p:nvSpPr>
        <p:spPr>
          <a:xfrm>
            <a:off x="7950631" y="6616018"/>
            <a:ext cx="2679269" cy="238981"/>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388904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Picture Placeholder 11"/>
          <p:cNvSpPr>
            <a:spLocks noGrp="1"/>
          </p:cNvSpPr>
          <p:nvPr>
            <p:ph type="pic" sz="quarter" idx="11" hasCustomPrompt="1"/>
          </p:nvPr>
        </p:nvSpPr>
        <p:spPr>
          <a:xfrm>
            <a:off x="6278034" y="1066800"/>
            <a:ext cx="5913966" cy="4914900"/>
          </a:xfrm>
          <a:prstGeom prst="rect">
            <a:avLst/>
          </a:prstGeom>
          <a:solidFill>
            <a:schemeClr val="bg1">
              <a:lumMod val="85000"/>
            </a:schemeClr>
          </a:solidFill>
        </p:spPr>
        <p:txBody>
          <a:bodyPr wrap="square">
            <a:noAutofit/>
          </a:bodyPr>
          <a:lstStyle>
            <a:lvl1pPr marL="0" marR="0" indent="0" algn="ctr" defTabSz="457200" rtl="0" eaLnBrk="1" fontAlgn="auto" latinLnBrk="0" hangingPunct="1">
              <a:lnSpc>
                <a:spcPct val="100000"/>
              </a:lnSpc>
              <a:spcBef>
                <a:spcPts val="1000"/>
              </a:spcBef>
              <a:spcAft>
                <a:spcPts val="0"/>
              </a:spcAft>
              <a:buClr>
                <a:schemeClr val="bg2"/>
              </a:buClr>
              <a:buSzPct val="75000"/>
              <a:buFont typeface="Barlow"/>
              <a:buNone/>
              <a:tabLst/>
              <a:defRPr sz="2000">
                <a:solidFill>
                  <a:schemeClr val="tx1">
                    <a:lumMod val="20000"/>
                    <a:lumOff val="80000"/>
                  </a:schemeClr>
                </a:solidFill>
              </a:defRPr>
            </a:lvl1pPr>
          </a:lstStyle>
          <a:p>
            <a:r>
              <a:rPr lang="en-US"/>
              <a:t>Click to add picture</a:t>
            </a:r>
          </a:p>
        </p:txBody>
      </p:sp>
      <p:sp>
        <p:nvSpPr>
          <p:cNvPr id="5" name="Text Placeholder 3"/>
          <p:cNvSpPr>
            <a:spLocks noGrp="1"/>
          </p:cNvSpPr>
          <p:nvPr>
            <p:ph type="body" sz="half" idx="2"/>
          </p:nvPr>
        </p:nvSpPr>
        <p:spPr>
          <a:xfrm>
            <a:off x="355601" y="1066800"/>
            <a:ext cx="5558367" cy="4914900"/>
          </a:xfrm>
        </p:spPr>
        <p:txBody>
          <a:bodyPr>
            <a:normAutofit/>
          </a:bodyPr>
          <a:lstStyle>
            <a:lvl1pPr marL="0" indent="0">
              <a:buNone/>
              <a:defRPr sz="2800" b="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9" name="Straight Connector 8">
            <a:extLst>
              <a:ext uri="{FF2B5EF4-FFF2-40B4-BE49-F238E27FC236}">
                <a16:creationId xmlns:a16="http://schemas.microsoft.com/office/drawing/2014/main" id="{DE6B84C6-07FB-804B-A710-4CC5B87F173D}"/>
              </a:ext>
            </a:extLst>
          </p:cNvPr>
          <p:cNvCxnSpPr/>
          <p:nvPr userDrawn="1"/>
        </p:nvCxnSpPr>
        <p:spPr>
          <a:xfrm>
            <a:off x="6096000" y="1066800"/>
            <a:ext cx="0" cy="4914900"/>
          </a:xfrm>
          <a:prstGeom prst="line">
            <a:avLst/>
          </a:prstGeom>
          <a:ln w="158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7" name="Title 5">
            <a:extLst>
              <a:ext uri="{FF2B5EF4-FFF2-40B4-BE49-F238E27FC236}">
                <a16:creationId xmlns:a16="http://schemas.microsoft.com/office/drawing/2014/main" id="{89675850-16BD-8144-963D-71BC7A17813A}"/>
              </a:ext>
            </a:extLst>
          </p:cNvPr>
          <p:cNvSpPr>
            <a:spLocks noGrp="1"/>
          </p:cNvSpPr>
          <p:nvPr>
            <p:ph type="title" hasCustomPrompt="1"/>
          </p:nvPr>
        </p:nvSpPr>
        <p:spPr>
          <a:xfrm>
            <a:off x="342900" y="219456"/>
            <a:ext cx="10287000" cy="470898"/>
          </a:xfrm>
          <a:prstGeom prst="callout1">
            <a:avLst>
              <a:gd name="adj1" fmla="val 103511"/>
              <a:gd name="adj2" fmla="val 100069"/>
              <a:gd name="adj3" fmla="val 103502"/>
              <a:gd name="adj4" fmla="val -3408"/>
            </a:avLst>
          </a:prstGeom>
          <a:noFill/>
          <a:ln w="50800">
            <a:gradFill flip="none" rotWithShape="1">
              <a:gsLst>
                <a:gs pos="0">
                  <a:schemeClr val="accent2"/>
                </a:gs>
                <a:gs pos="100000">
                  <a:schemeClr val="accent1"/>
                </a:gs>
              </a:gsLst>
              <a:lin ang="0" scaled="1"/>
              <a:tileRect/>
            </a:gradFill>
          </a:ln>
        </p:spPr>
        <p:txBody>
          <a:bodyPr vert="horz" wrap="square" lIns="0" tIns="0" rIns="0" bIns="27432" rtlCol="0" anchor="t" anchorCtr="0">
            <a:spAutoFit/>
          </a:bodyPr>
          <a:lstStyle>
            <a:lvl1pPr marL="0" indent="0" algn="l" defTabSz="457200" rtl="0" eaLnBrk="1" latinLnBrk="0" hangingPunct="1">
              <a:lnSpc>
                <a:spcPct val="80000"/>
              </a:lnSpc>
              <a:spcBef>
                <a:spcPct val="0"/>
              </a:spcBef>
              <a:buNone/>
              <a:defRPr lang="en-US" sz="3600" b="0" i="0" kern="1200" baseline="0" dirty="0">
                <a:solidFill>
                  <a:schemeClr val="accent2"/>
                </a:solidFill>
                <a:latin typeface="Barlow" pitchFamily="2" charset="77"/>
                <a:ea typeface="+mj-ea"/>
                <a:cs typeface="+mj-cs"/>
              </a:defRPr>
            </a:lvl1pPr>
          </a:lstStyle>
          <a:p>
            <a:pPr lvl="0"/>
            <a:r>
              <a:rPr lang="en-US"/>
              <a:t>Click to Edit</a:t>
            </a:r>
          </a:p>
        </p:txBody>
      </p:sp>
      <p:sp>
        <p:nvSpPr>
          <p:cNvPr id="10" name="Footer Placeholder 1">
            <a:extLst>
              <a:ext uri="{FF2B5EF4-FFF2-40B4-BE49-F238E27FC236}">
                <a16:creationId xmlns:a16="http://schemas.microsoft.com/office/drawing/2014/main" id="{BCE41326-C290-4D46-B402-D7627D5D1C33}"/>
              </a:ext>
            </a:extLst>
          </p:cNvPr>
          <p:cNvSpPr>
            <a:spLocks noGrp="1"/>
          </p:cNvSpPr>
          <p:nvPr>
            <p:ph type="ftr" sz="quarter" idx="3"/>
          </p:nvPr>
        </p:nvSpPr>
        <p:spPr>
          <a:xfrm>
            <a:off x="342900" y="6616018"/>
            <a:ext cx="7592230" cy="238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11" name="Slide Number Placeholder 3">
            <a:extLst>
              <a:ext uri="{FF2B5EF4-FFF2-40B4-BE49-F238E27FC236}">
                <a16:creationId xmlns:a16="http://schemas.microsoft.com/office/drawing/2014/main" id="{FBACB6DA-63B0-314A-B8B3-1B03BE00838C}"/>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13" name="Date Placeholder 3">
            <a:extLst>
              <a:ext uri="{FF2B5EF4-FFF2-40B4-BE49-F238E27FC236}">
                <a16:creationId xmlns:a16="http://schemas.microsoft.com/office/drawing/2014/main" id="{88CF302A-E0FA-844E-AA9D-A8649F7C60DC}"/>
              </a:ext>
            </a:extLst>
          </p:cNvPr>
          <p:cNvSpPr>
            <a:spLocks noGrp="1"/>
          </p:cNvSpPr>
          <p:nvPr>
            <p:ph type="dt" sz="half" idx="12"/>
          </p:nvPr>
        </p:nvSpPr>
        <p:spPr>
          <a:xfrm>
            <a:off x="7935131" y="6616018"/>
            <a:ext cx="2694770"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Tree>
    <p:extLst>
      <p:ext uri="{BB962C8B-B14F-4D97-AF65-F5344CB8AC3E}">
        <p14:creationId xmlns:p14="http://schemas.microsoft.com/office/powerpoint/2010/main" val="189603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ags" Target="../tags/tag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image" Target="../media/image2.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image" Target="../media/image1.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image" Target="../media/image26.sv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image" Target="../media/image25.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theme" Target="../theme/theme4.xml"/><Relationship Id="rId1" Type="http://schemas.openxmlformats.org/officeDocument/2006/relationships/slideLayout" Target="../slideLayouts/slideLayout57.xml"/><Relationship Id="rId4" Type="http://schemas.openxmlformats.org/officeDocument/2006/relationships/image" Target="../media/image26.sv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image" Target="../media/image26.svg"/><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image" Target="../media/image25.png"/><Relationship Id="rId5" Type="http://schemas.openxmlformats.org/officeDocument/2006/relationships/theme" Target="../theme/theme5.xml"/><Relationship Id="rId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image" Target="../media/image2.emf"/><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image" Target="../media/image32.jpeg"/><Relationship Id="rId5" Type="http://schemas.openxmlformats.org/officeDocument/2006/relationships/theme" Target="../theme/theme6.xml"/><Relationship Id="rId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alphaModFix amt="50000"/>
            <a:lum/>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42900" y="218135"/>
            <a:ext cx="10299699" cy="470898"/>
          </a:xfrm>
          <a:prstGeom prst="rect">
            <a:avLst/>
          </a:prstGeom>
          <a:noFill/>
        </p:spPr>
        <p:txBody>
          <a:bodyPr vert="horz" wrap="square" lIns="0" tIns="0" rIns="0" bIns="27432" rtlCol="0" anchor="t" anchorCtr="0">
            <a:spAutoFit/>
          </a:bodyPr>
          <a:lstStyle/>
          <a:p>
            <a:r>
              <a:rPr lang="en-US"/>
              <a:t>Click to Edit</a:t>
            </a:r>
          </a:p>
        </p:txBody>
      </p:sp>
      <p:sp>
        <p:nvSpPr>
          <p:cNvPr id="11" name="Text Placeholder 2"/>
          <p:cNvSpPr>
            <a:spLocks noGrp="1"/>
          </p:cNvSpPr>
          <p:nvPr>
            <p:ph type="body" idx="1"/>
          </p:nvPr>
        </p:nvSpPr>
        <p:spPr>
          <a:xfrm>
            <a:off x="355600" y="1066800"/>
            <a:ext cx="10286999" cy="4914900"/>
          </a:xfrm>
          <a:prstGeom prst="rect">
            <a:avLst/>
          </a:prstGeom>
        </p:spPr>
        <p:txBody>
          <a:bodyPr vert="horz" lIns="0" tIns="228600" rIns="0" bIns="0" rtlCol="0" anchor="ctr" anchorCtr="0">
            <a:normAutofit/>
          </a:bodyPr>
          <a:lstStyle/>
          <a:p>
            <a:pPr lvl="0"/>
            <a:r>
              <a:rPr lang="en-US"/>
              <a:t>Click to edit</a:t>
            </a:r>
          </a:p>
          <a:p>
            <a:pPr marL="457200" lvl="1" indent="-228600" algn="l" defTabSz="457200" rtl="0" eaLnBrk="1" latinLnBrk="0" hangingPunct="1">
              <a:spcBef>
                <a:spcPct val="20000"/>
              </a:spcBef>
              <a:buClr>
                <a:srgbClr val="1E4056"/>
              </a:buClr>
              <a:buFont typeface="Wingdings" charset="2"/>
              <a:buChar char="§"/>
            </a:pPr>
            <a:r>
              <a:rPr lang="en-US"/>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a:t>Fifth level</a:t>
            </a:r>
          </a:p>
        </p:txBody>
      </p:sp>
      <p:sp>
        <p:nvSpPr>
          <p:cNvPr id="20" name="Rectangle 19">
            <a:extLst>
              <a:ext uri="{FF2B5EF4-FFF2-40B4-BE49-F238E27FC236}">
                <a16:creationId xmlns:a16="http://schemas.microsoft.com/office/drawing/2014/main" id="{C82B608A-8973-E74F-9000-3CD5D7893E6F}"/>
              </a:ext>
            </a:extLst>
          </p:cNvPr>
          <p:cNvSpPr/>
          <p:nvPr userDrawn="1"/>
        </p:nvSpPr>
        <p:spPr>
          <a:xfrm>
            <a:off x="0" y="6606769"/>
            <a:ext cx="12192000"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pic>
        <p:nvPicPr>
          <p:cNvPr id="12" name="Picture 1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919678" y="236303"/>
            <a:ext cx="991639" cy="398355"/>
          </a:xfrm>
          <a:prstGeom prst="rect">
            <a:avLst/>
          </a:prstGeom>
          <a:noFill/>
          <a:ln>
            <a:noFill/>
          </a:ln>
        </p:spPr>
      </p:pic>
      <p:sp>
        <p:nvSpPr>
          <p:cNvPr id="2" name="Footer Placeholder 1">
            <a:extLst>
              <a:ext uri="{FF2B5EF4-FFF2-40B4-BE49-F238E27FC236}">
                <a16:creationId xmlns:a16="http://schemas.microsoft.com/office/drawing/2014/main" id="{C8A8D3E2-8096-4AF5-B142-B8C380533715}"/>
              </a:ext>
            </a:extLst>
          </p:cNvPr>
          <p:cNvSpPr>
            <a:spLocks noGrp="1"/>
          </p:cNvSpPr>
          <p:nvPr>
            <p:ph type="ftr" sz="quarter" idx="3"/>
          </p:nvPr>
        </p:nvSpPr>
        <p:spPr>
          <a:xfrm>
            <a:off x="342900" y="6616017"/>
            <a:ext cx="6708829" cy="257715"/>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©2023 Analog Devices, Inc. All rights reserved.</a:t>
            </a:r>
          </a:p>
        </p:txBody>
      </p:sp>
      <p:sp>
        <p:nvSpPr>
          <p:cNvPr id="4" name="Slide Number Placeholder 3">
            <a:extLst>
              <a:ext uri="{FF2B5EF4-FFF2-40B4-BE49-F238E27FC236}">
                <a16:creationId xmlns:a16="http://schemas.microsoft.com/office/drawing/2014/main" id="{3F975B83-C1F8-4E53-8C02-280E1ED424B7}"/>
              </a:ext>
            </a:extLst>
          </p:cNvPr>
          <p:cNvSpPr>
            <a:spLocks noGrp="1"/>
          </p:cNvSpPr>
          <p:nvPr>
            <p:ph type="sldNum" sz="quarter" idx="4"/>
          </p:nvPr>
        </p:nvSpPr>
        <p:spPr>
          <a:xfrm>
            <a:off x="10664493" y="6613017"/>
            <a:ext cx="1424588" cy="257715"/>
          </a:xfrm>
          <a:prstGeom prst="rect">
            <a:avLst/>
          </a:prstGeom>
        </p:spPr>
        <p:txBody>
          <a:bodyPr vert="horz" lIns="91440" tIns="91440" rIns="0" bIns="91440" rtlCol="0" anchor="ctr" anchorCtr="0"/>
          <a:lstStyle>
            <a:lvl1pPr algn="ctr">
              <a:lnSpc>
                <a:spcPct val="80000"/>
              </a:lnSpc>
              <a:defRPr kumimoji="0" lang="en-US" sz="1000" b="1" i="0" u="none" strike="noStrike" cap="none" spc="0" normalizeH="0" baseline="0" smtClean="0">
                <a:ln>
                  <a:noFill/>
                </a:ln>
                <a:solidFill>
                  <a:schemeClr val="bg1"/>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4CE817F5-DA59-4CF8-A065-2F8C60D2ECF4}"/>
              </a:ext>
            </a:extLst>
          </p:cNvPr>
          <p:cNvSpPr>
            <a:spLocks noGrp="1"/>
          </p:cNvSpPr>
          <p:nvPr>
            <p:ph type="dt" sz="half" idx="2"/>
          </p:nvPr>
        </p:nvSpPr>
        <p:spPr>
          <a:xfrm>
            <a:off x="7073622" y="6606768"/>
            <a:ext cx="3568977" cy="238983"/>
          </a:xfrm>
          <a:prstGeom prst="rect">
            <a:avLst/>
          </a:prstGeom>
        </p:spPr>
        <p:txBody>
          <a:bodyPr lIns="0" tIns="0" rIns="182880" bIns="0" anchor="ctr" anchorCtr="0"/>
          <a:lstStyle>
            <a:lvl1pPr algn="l">
              <a:lnSpc>
                <a:spcPct val="80000"/>
              </a:lnSpc>
              <a:defRPr lang="en-US" sz="1000" b="0" i="0" kern="1200" smtClean="0">
                <a:solidFill>
                  <a:schemeClr val="bg1"/>
                </a:solidFill>
                <a:latin typeface="Barlow" pitchFamily="2" charset="77"/>
                <a:ea typeface="+mn-ea"/>
                <a:cs typeface="+mn-cs"/>
              </a:defRPr>
            </a:lvl1pPr>
          </a:lstStyle>
          <a:p>
            <a:r>
              <a:rPr lang="en-US"/>
              <a:t>FTC | Orlando, FL | December 11-15, 2023</a:t>
            </a:r>
          </a:p>
        </p:txBody>
      </p:sp>
      <p:sp>
        <p:nvSpPr>
          <p:cNvPr id="5" name="TextBox 4">
            <a:extLst>
              <a:ext uri="{FF2B5EF4-FFF2-40B4-BE49-F238E27FC236}">
                <a16:creationId xmlns:a16="http://schemas.microsoft.com/office/drawing/2014/main" id="{D4D93659-4415-8C41-805C-01463B0FE599}"/>
              </a:ext>
            </a:extLst>
          </p:cNvPr>
          <p:cNvSpPr txBox="1"/>
          <p:nvPr userDrawn="1"/>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Tree>
    <p:custDataLst>
      <p:tags r:id="rId16"/>
    </p:custDataLst>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678" r:id="rId3"/>
    <p:sldLayoutId id="2147483709" r:id="rId4"/>
    <p:sldLayoutId id="2147483699" r:id="rId5"/>
    <p:sldLayoutId id="2147483708" r:id="rId6"/>
    <p:sldLayoutId id="2147483677" r:id="rId7"/>
    <p:sldLayoutId id="2147483698" r:id="rId8"/>
    <p:sldLayoutId id="2147483681" r:id="rId9"/>
    <p:sldLayoutId id="2147483702" r:id="rId10"/>
    <p:sldLayoutId id="2147483679" r:id="rId11"/>
    <p:sldLayoutId id="2147483703" r:id="rId12"/>
    <p:sldLayoutId id="2147483707" r:id="rId13"/>
    <p:sldLayoutId id="214748371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0" algn="l" defTabSz="457200" rtl="0" eaLnBrk="1" latinLnBrk="0" hangingPunct="1">
        <a:lnSpc>
          <a:spcPct val="80000"/>
        </a:lnSpc>
        <a:spcBef>
          <a:spcPct val="0"/>
        </a:spcBef>
        <a:buNone/>
        <a:defRPr sz="3600" b="0" i="0" kern="1200" spc="-100" baseline="0">
          <a:solidFill>
            <a:schemeClr val="accent2"/>
          </a:solidFill>
          <a:latin typeface="Barlow" pitchFamily="2" charset="77"/>
          <a:ea typeface="+mj-ea"/>
          <a:cs typeface="+mj-cs"/>
        </a:defRPr>
      </a:lvl1pPr>
    </p:titleStyle>
    <p:body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dirty="0" smtClean="0">
          <a:solidFill>
            <a:srgbClr val="000000"/>
          </a:solidFill>
          <a:latin typeface="Barlow" pitchFamily="2" charset="77"/>
          <a:ea typeface="+mn-ea"/>
          <a:cs typeface="+mn-cs"/>
        </a:defRPr>
      </a:lvl1pPr>
      <a:lvl2pPr marL="514350" indent="-285750" algn="l" defTabSz="457200" rtl="0" eaLnBrk="1" latinLnBrk="0" hangingPunct="1">
        <a:lnSpc>
          <a:spcPct val="90000"/>
        </a:lnSpc>
        <a:spcBef>
          <a:spcPct val="20000"/>
        </a:spcBef>
        <a:spcAft>
          <a:spcPts val="400"/>
        </a:spcAft>
        <a:buClr>
          <a:schemeClr val="bg2"/>
        </a:buClr>
        <a:buFont typeface="Arial"/>
        <a:buChar char="–"/>
        <a:defRPr lang="en-US" sz="2000" b="0" i="0" kern="1200" baseline="0" dirty="0" smtClean="0">
          <a:solidFill>
            <a:srgbClr val="000000"/>
          </a:solidFill>
          <a:latin typeface="Barlow" pitchFamily="2" charset="77"/>
          <a:ea typeface="+mn-ea"/>
          <a:cs typeface="+mn-cs"/>
        </a:defRPr>
      </a:lvl2pPr>
      <a:lvl3pPr marL="742950" indent="-285750" algn="l" defTabSz="457200" rtl="0" eaLnBrk="1" latinLnBrk="0" hangingPunct="1">
        <a:lnSpc>
          <a:spcPct val="90000"/>
        </a:lnSpc>
        <a:spcBef>
          <a:spcPct val="20000"/>
        </a:spcBef>
        <a:spcAft>
          <a:spcPts val="400"/>
        </a:spcAft>
        <a:buClr>
          <a:schemeClr val="bg2"/>
        </a:buClr>
        <a:buFont typeface="Arial"/>
        <a:buChar char="•"/>
        <a:defRPr lang="en-US" sz="1800" b="0" i="0" kern="1200" baseline="0" dirty="0" smtClean="0">
          <a:solidFill>
            <a:srgbClr val="000000"/>
          </a:solidFill>
          <a:latin typeface="Barlow" pitchFamily="2" charset="77"/>
          <a:ea typeface="+mn-ea"/>
          <a:cs typeface="+mn-cs"/>
        </a:defRPr>
      </a:lvl3pPr>
      <a:lvl4pPr marL="971550" indent="-285750" algn="l" defTabSz="457200" rtl="0" eaLnBrk="1" latinLnBrk="0" hangingPunct="1">
        <a:lnSpc>
          <a:spcPct val="90000"/>
        </a:lnSpc>
        <a:spcBef>
          <a:spcPct val="20000"/>
        </a:spcBef>
        <a:spcAft>
          <a:spcPts val="400"/>
        </a:spcAft>
        <a:buClr>
          <a:schemeClr val="bg2"/>
        </a:buClr>
        <a:buFont typeface="Arial"/>
        <a:buChar char="–"/>
        <a:defRPr lang="en-US" sz="1200" b="0" i="0" kern="1200" dirty="0" smtClean="0">
          <a:solidFill>
            <a:srgbClr val="000000"/>
          </a:solidFill>
          <a:latin typeface="Barlow" pitchFamily="2" charset="77"/>
          <a:ea typeface="+mn-ea"/>
          <a:cs typeface="+mn-cs"/>
        </a:defRPr>
      </a:lvl4pPr>
      <a:lvl5pPr marL="2057400" indent="-228600" algn="l" defTabSz="457200" rtl="0" eaLnBrk="1" latinLnBrk="0" hangingPunct="1">
        <a:lnSpc>
          <a:spcPct val="90000"/>
        </a:lnSpc>
        <a:spcBef>
          <a:spcPct val="20000"/>
        </a:spcBef>
        <a:spcAft>
          <a:spcPts val="400"/>
        </a:spcAft>
        <a:buClr>
          <a:schemeClr val="bg2"/>
        </a:buClr>
        <a:buFont typeface="Arial"/>
        <a:buChar char="»"/>
        <a:defRPr lang="en-US" sz="1200" b="0" i="0" kern="1200" baseline="0" dirty="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userDrawn="1">
          <p15:clr>
            <a:srgbClr val="F26B43"/>
          </p15:clr>
        </p15:guide>
        <p15:guide id="1" orient="horz" pos="3768" userDrawn="1">
          <p15:clr>
            <a:srgbClr val="F26B43"/>
          </p15:clr>
        </p15:guide>
        <p15:guide id="2" pos="216" userDrawn="1">
          <p15:clr>
            <a:srgbClr val="F26B43"/>
          </p15:clr>
        </p15:guide>
        <p15:guide id="3" pos="7464" userDrawn="1">
          <p15:clr>
            <a:srgbClr val="F26B43"/>
          </p15:clr>
        </p15:guide>
        <p15:guide id="4" orient="horz" pos="528" userDrawn="1">
          <p15:clr>
            <a:srgbClr val="F26B43"/>
          </p15:clr>
        </p15:guide>
        <p15:guide id="5" pos="3725" userDrawn="1">
          <p15:clr>
            <a:srgbClr val="F26B43"/>
          </p15:clr>
        </p15:guide>
        <p15:guide id="6" orient="horz" pos="672" userDrawn="1">
          <p15:clr>
            <a:srgbClr val="F26B43"/>
          </p15:clr>
        </p15:guide>
        <p15:guide id="7" pos="66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alphaModFix amt="50000"/>
            <a:lum/>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42900" y="218135"/>
            <a:ext cx="10299699" cy="470898"/>
          </a:xfrm>
          <a:prstGeom prst="rect">
            <a:avLst/>
          </a:prstGeom>
          <a:noFill/>
        </p:spPr>
        <p:txBody>
          <a:bodyPr vert="horz" wrap="square" lIns="0" tIns="0" rIns="0" bIns="27432" rtlCol="0" anchor="t" anchorCtr="0">
            <a:spAutoFit/>
          </a:bodyPr>
          <a:lstStyle/>
          <a:p>
            <a:r>
              <a:rPr lang="en-US"/>
              <a:t>Click to Edit</a:t>
            </a:r>
          </a:p>
        </p:txBody>
      </p:sp>
      <p:sp>
        <p:nvSpPr>
          <p:cNvPr id="11" name="Text Placeholder 2"/>
          <p:cNvSpPr>
            <a:spLocks noGrp="1"/>
          </p:cNvSpPr>
          <p:nvPr>
            <p:ph type="body" idx="1"/>
          </p:nvPr>
        </p:nvSpPr>
        <p:spPr>
          <a:xfrm>
            <a:off x="355600" y="1066800"/>
            <a:ext cx="10286999" cy="4914900"/>
          </a:xfrm>
          <a:prstGeom prst="rect">
            <a:avLst/>
          </a:prstGeom>
        </p:spPr>
        <p:txBody>
          <a:bodyPr vert="horz" lIns="0" tIns="228600" rIns="0" bIns="0" rtlCol="0" anchor="ctr" anchorCtr="0">
            <a:normAutofit/>
          </a:bodyPr>
          <a:lstStyle/>
          <a:p>
            <a:pPr lvl="0"/>
            <a:r>
              <a:rPr lang="en-US"/>
              <a:t>Click to edit</a:t>
            </a:r>
          </a:p>
          <a:p>
            <a:pPr marL="457200" lvl="1" indent="-228600" algn="l" defTabSz="457200" rtl="0" eaLnBrk="1" latinLnBrk="0" hangingPunct="1">
              <a:spcBef>
                <a:spcPct val="20000"/>
              </a:spcBef>
              <a:buClr>
                <a:srgbClr val="1E4056"/>
              </a:buClr>
              <a:buFont typeface="Wingdings" charset="2"/>
              <a:buChar char="§"/>
            </a:pPr>
            <a:r>
              <a:rPr lang="en-US"/>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a:t>Fifth level</a:t>
            </a:r>
          </a:p>
        </p:txBody>
      </p:sp>
      <p:pic>
        <p:nvPicPr>
          <p:cNvPr id="12" name="Picture 11"/>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919678" y="236303"/>
            <a:ext cx="991639" cy="398355"/>
          </a:xfrm>
          <a:prstGeom prst="rect">
            <a:avLst/>
          </a:prstGeom>
          <a:noFill/>
          <a:ln>
            <a:noFill/>
          </a:ln>
        </p:spPr>
      </p:pic>
      <p:sp>
        <p:nvSpPr>
          <p:cNvPr id="20" name="Rectangle 19">
            <a:extLst>
              <a:ext uri="{FF2B5EF4-FFF2-40B4-BE49-F238E27FC236}">
                <a16:creationId xmlns:a16="http://schemas.microsoft.com/office/drawing/2014/main" id="{C82B608A-8973-E74F-9000-3CD5D7893E6F}"/>
              </a:ext>
            </a:extLst>
          </p:cNvPr>
          <p:cNvSpPr/>
          <p:nvPr userDrawn="1"/>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2" name="Footer Placeholder 1">
            <a:extLst>
              <a:ext uri="{FF2B5EF4-FFF2-40B4-BE49-F238E27FC236}">
                <a16:creationId xmlns:a16="http://schemas.microsoft.com/office/drawing/2014/main" id="{C8A8D3E2-8096-4AF5-B142-B8C380533715}"/>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r>
              <a:rPr lang="en-US"/>
              <a:t>Analog Devices Confidential Information. ©2022 Analog Devices, Inc. All rights reserved.</a:t>
            </a:r>
          </a:p>
        </p:txBody>
      </p:sp>
      <p:sp>
        <p:nvSpPr>
          <p:cNvPr id="4" name="Slide Number Placeholder 3">
            <a:extLst>
              <a:ext uri="{FF2B5EF4-FFF2-40B4-BE49-F238E27FC236}">
                <a16:creationId xmlns:a16="http://schemas.microsoft.com/office/drawing/2014/main" id="{3F975B83-C1F8-4E53-8C02-280E1ED424B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smtClean="0"/>
              <a:pPr>
                <a:defRPr/>
              </a:pPr>
              <a:t>‹#›</a:t>
            </a:fld>
            <a:endParaRPr lang="en-US" baseline="-11000"/>
          </a:p>
        </p:txBody>
      </p:sp>
      <p:sp>
        <p:nvSpPr>
          <p:cNvPr id="9" name="Date Placeholder 3">
            <a:extLst>
              <a:ext uri="{FF2B5EF4-FFF2-40B4-BE49-F238E27FC236}">
                <a16:creationId xmlns:a16="http://schemas.microsoft.com/office/drawing/2014/main" id="{4CE817F5-DA59-4CF8-A065-2F8C60D2ECF4}"/>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r>
              <a:rPr lang="en-US"/>
              <a:t>December 5-9, 2022</a:t>
            </a:r>
          </a:p>
        </p:txBody>
      </p:sp>
      <p:sp>
        <p:nvSpPr>
          <p:cNvPr id="5" name="TextBox 4">
            <a:extLst>
              <a:ext uri="{FF2B5EF4-FFF2-40B4-BE49-F238E27FC236}">
                <a16:creationId xmlns:a16="http://schemas.microsoft.com/office/drawing/2014/main" id="{D4D93659-4415-8C41-805C-01463B0FE599}"/>
              </a:ext>
            </a:extLst>
          </p:cNvPr>
          <p:cNvSpPr txBox="1"/>
          <p:nvPr userDrawn="1"/>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Tree>
    <p:custDataLst>
      <p:tags r:id="rId18"/>
    </p:custDataLst>
    <p:extLst>
      <p:ext uri="{BB962C8B-B14F-4D97-AF65-F5344CB8AC3E}">
        <p14:creationId xmlns:p14="http://schemas.microsoft.com/office/powerpoint/2010/main" val="298365845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marL="0" indent="0" algn="l" defTabSz="457200" rtl="0" eaLnBrk="1" latinLnBrk="0" hangingPunct="1">
        <a:lnSpc>
          <a:spcPct val="80000"/>
        </a:lnSpc>
        <a:spcBef>
          <a:spcPct val="0"/>
        </a:spcBef>
        <a:buNone/>
        <a:defRPr sz="3600" b="0" i="0" kern="1200" spc="-100" baseline="0">
          <a:solidFill>
            <a:schemeClr val="accent2"/>
          </a:solidFill>
          <a:latin typeface="Barlow" pitchFamily="2" charset="77"/>
          <a:ea typeface="+mj-ea"/>
          <a:cs typeface="+mj-cs"/>
        </a:defRPr>
      </a:lvl1pPr>
    </p:titleStyle>
    <p:body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dirty="0" smtClean="0">
          <a:solidFill>
            <a:srgbClr val="000000"/>
          </a:solidFill>
          <a:latin typeface="Barlow" pitchFamily="2" charset="77"/>
          <a:ea typeface="+mn-ea"/>
          <a:cs typeface="+mn-cs"/>
        </a:defRPr>
      </a:lvl1pPr>
      <a:lvl2pPr marL="514350" indent="-285750" algn="l" defTabSz="457200" rtl="0" eaLnBrk="1" latinLnBrk="0" hangingPunct="1">
        <a:lnSpc>
          <a:spcPct val="90000"/>
        </a:lnSpc>
        <a:spcBef>
          <a:spcPct val="20000"/>
        </a:spcBef>
        <a:spcAft>
          <a:spcPts val="400"/>
        </a:spcAft>
        <a:buClr>
          <a:schemeClr val="bg2"/>
        </a:buClr>
        <a:buFont typeface="Arial"/>
        <a:buChar char="–"/>
        <a:defRPr lang="en-US" sz="2000" b="0" i="0" kern="1200" baseline="0" dirty="0" smtClean="0">
          <a:solidFill>
            <a:srgbClr val="000000"/>
          </a:solidFill>
          <a:latin typeface="Barlow" pitchFamily="2" charset="77"/>
          <a:ea typeface="+mn-ea"/>
          <a:cs typeface="+mn-cs"/>
        </a:defRPr>
      </a:lvl2pPr>
      <a:lvl3pPr marL="742950" indent="-285750" algn="l" defTabSz="457200" rtl="0" eaLnBrk="1" latinLnBrk="0" hangingPunct="1">
        <a:lnSpc>
          <a:spcPct val="90000"/>
        </a:lnSpc>
        <a:spcBef>
          <a:spcPct val="20000"/>
        </a:spcBef>
        <a:spcAft>
          <a:spcPts val="400"/>
        </a:spcAft>
        <a:buClr>
          <a:schemeClr val="bg2"/>
        </a:buClr>
        <a:buFont typeface="Arial"/>
        <a:buChar char="•"/>
        <a:defRPr lang="en-US" sz="1800" b="0" i="0" kern="1200" baseline="0" dirty="0" smtClean="0">
          <a:solidFill>
            <a:srgbClr val="000000"/>
          </a:solidFill>
          <a:latin typeface="Barlow" pitchFamily="2" charset="77"/>
          <a:ea typeface="+mn-ea"/>
          <a:cs typeface="+mn-cs"/>
        </a:defRPr>
      </a:lvl3pPr>
      <a:lvl4pPr marL="971550" indent="-285750" algn="l" defTabSz="457200" rtl="0" eaLnBrk="1" latinLnBrk="0" hangingPunct="1">
        <a:lnSpc>
          <a:spcPct val="90000"/>
        </a:lnSpc>
        <a:spcBef>
          <a:spcPct val="20000"/>
        </a:spcBef>
        <a:spcAft>
          <a:spcPts val="400"/>
        </a:spcAft>
        <a:buClr>
          <a:schemeClr val="bg2"/>
        </a:buClr>
        <a:buFont typeface="Arial"/>
        <a:buChar char="–"/>
        <a:defRPr lang="en-US" sz="1200" b="0" i="0" kern="1200" dirty="0" smtClean="0">
          <a:solidFill>
            <a:srgbClr val="000000"/>
          </a:solidFill>
          <a:latin typeface="Barlow" pitchFamily="2" charset="77"/>
          <a:ea typeface="+mn-ea"/>
          <a:cs typeface="+mn-cs"/>
        </a:defRPr>
      </a:lvl4pPr>
      <a:lvl5pPr marL="2057400" indent="-228600" algn="l" defTabSz="457200" rtl="0" eaLnBrk="1" latinLnBrk="0" hangingPunct="1">
        <a:lnSpc>
          <a:spcPct val="90000"/>
        </a:lnSpc>
        <a:spcBef>
          <a:spcPct val="20000"/>
        </a:spcBef>
        <a:spcAft>
          <a:spcPts val="400"/>
        </a:spcAft>
        <a:buClr>
          <a:schemeClr val="bg2"/>
        </a:buClr>
        <a:buFont typeface="Arial"/>
        <a:buChar char="»"/>
        <a:defRPr lang="en-US" sz="1200" b="0" i="0" kern="1200" baseline="0" dirty="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p15:clr>
            <a:srgbClr val="F26B43"/>
          </p15:clr>
        </p15:guide>
        <p15:guide id="1" orient="horz" pos="3768">
          <p15:clr>
            <a:srgbClr val="F26B43"/>
          </p15:clr>
        </p15:guide>
        <p15:guide id="2" pos="216">
          <p15:clr>
            <a:srgbClr val="F26B43"/>
          </p15:clr>
        </p15:guide>
        <p15:guide id="3" pos="7464">
          <p15:clr>
            <a:srgbClr val="F26B43"/>
          </p15:clr>
        </p15:guide>
        <p15:guide id="4" orient="horz" pos="528">
          <p15:clr>
            <a:srgbClr val="F26B43"/>
          </p15:clr>
        </p15:guide>
        <p15:guide id="5" pos="3725">
          <p15:clr>
            <a:srgbClr val="F26B43"/>
          </p15:clr>
        </p15:guide>
        <p15:guide id="6" orient="horz" pos="672">
          <p15:clr>
            <a:srgbClr val="F26B43"/>
          </p15:clr>
        </p15:guide>
        <p15:guide id="7" pos="66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1171D4C-9683-BD15-3D7B-0F5C911FF020}"/>
              </a:ext>
            </a:extLst>
          </p:cNvPr>
          <p:cNvSpPr>
            <a:spLocks noGrp="1"/>
          </p:cNvSpPr>
          <p:nvPr>
            <p:ph type="body" idx="1"/>
          </p:nvPr>
        </p:nvSpPr>
        <p:spPr>
          <a:xfrm>
            <a:off x="417600" y="1353312"/>
            <a:ext cx="11358000" cy="5094000"/>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p:txBody>
      </p:sp>
      <p:sp>
        <p:nvSpPr>
          <p:cNvPr id="3" name="Title 5"/>
          <p:cNvSpPr>
            <a:spLocks noGrp="1"/>
          </p:cNvSpPr>
          <p:nvPr>
            <p:ph type="title"/>
          </p:nvPr>
        </p:nvSpPr>
        <p:spPr>
          <a:xfrm>
            <a:off x="417600" y="640080"/>
            <a:ext cx="10080000" cy="450000"/>
          </a:xfrm>
          <a:prstGeom prst="rect">
            <a:avLst/>
          </a:prstGeom>
          <a:noFill/>
        </p:spPr>
        <p:txBody>
          <a:bodyPr vert="horz" wrap="square" lIns="0" tIns="36576" rIns="0" bIns="0" rtlCol="0" anchor="t" anchorCtr="0">
            <a:noAutofit/>
          </a:bodyPr>
          <a:lstStyle/>
          <a:p>
            <a:r>
              <a:rPr lang="en-US"/>
              <a:t>Click to edit Master title style</a:t>
            </a:r>
          </a:p>
        </p:txBody>
      </p:sp>
      <p:pic>
        <p:nvPicPr>
          <p:cNvPr id="4" name="Analog Logo">
            <a:extLst>
              <a:ext uri="{FF2B5EF4-FFF2-40B4-BE49-F238E27FC236}">
                <a16:creationId xmlns:a16="http://schemas.microsoft.com/office/drawing/2014/main" id="{C045C3B2-FF7D-A8D6-DE50-897DAAED8ED3}"/>
              </a:ext>
            </a:extLst>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rcRect/>
          <a:stretch/>
        </p:blipFill>
        <p:spPr>
          <a:xfrm>
            <a:off x="10911547" y="392097"/>
            <a:ext cx="869518" cy="246899"/>
          </a:xfrm>
          <a:prstGeom prst="rect">
            <a:avLst/>
          </a:prstGeom>
          <a:noFill/>
          <a:ln>
            <a:noFill/>
          </a:ln>
        </p:spPr>
      </p:pic>
      <p:sp>
        <p:nvSpPr>
          <p:cNvPr id="5" name="Legal Statement">
            <a:extLst>
              <a:ext uri="{FF2B5EF4-FFF2-40B4-BE49-F238E27FC236}">
                <a16:creationId xmlns:a16="http://schemas.microsoft.com/office/drawing/2014/main" id="{588B6EED-4863-B18E-517F-943471A959CE}"/>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US"/>
              <a:t>Analog Devices Confidential Information. ©2023 Analog Devices, Inc. All rights reserved.</a:t>
            </a:r>
          </a:p>
        </p:txBody>
      </p:sp>
      <p:sp>
        <p:nvSpPr>
          <p:cNvPr id="13" name="Slide Number Placeholder 3">
            <a:extLst>
              <a:ext uri="{FF2B5EF4-FFF2-40B4-BE49-F238E27FC236}">
                <a16:creationId xmlns:a16="http://schemas.microsoft.com/office/drawing/2014/main" id="{0C7B0831-6F35-A7A6-9972-3A008CCC5227}"/>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baseline="-11000"/>
          </a:p>
        </p:txBody>
      </p:sp>
      <p:sp>
        <p:nvSpPr>
          <p:cNvPr id="2" name="Rectangle 1">
            <a:extLst>
              <a:ext uri="{FF2B5EF4-FFF2-40B4-BE49-F238E27FC236}">
                <a16:creationId xmlns:a16="http://schemas.microsoft.com/office/drawing/2014/main" id="{A80C6C9D-6476-9416-FD1C-A81D33EE42B8}"/>
              </a:ext>
            </a:extLst>
          </p:cNvPr>
          <p:cNvSpPr/>
          <p:nvPr userDrawn="1"/>
        </p:nvSpPr>
        <p:spPr>
          <a:xfrm>
            <a:off x="0" y="6606769"/>
            <a:ext cx="12192000"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8" name="TextBox 7">
            <a:extLst>
              <a:ext uri="{FF2B5EF4-FFF2-40B4-BE49-F238E27FC236}">
                <a16:creationId xmlns:a16="http://schemas.microsoft.com/office/drawing/2014/main" id="{41EE3320-C196-BD18-B866-42E2AA7F66D2}"/>
              </a:ext>
            </a:extLst>
          </p:cNvPr>
          <p:cNvSpPr txBox="1"/>
          <p:nvPr userDrawn="1"/>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Tree>
    <p:extLst>
      <p:ext uri="{BB962C8B-B14F-4D97-AF65-F5344CB8AC3E}">
        <p14:creationId xmlns:p14="http://schemas.microsoft.com/office/powerpoint/2010/main" val="253708734"/>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67"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0" algn="l" defTabSz="457200" rtl="0" eaLnBrk="1" latinLnBrk="0" hangingPunct="1">
        <a:lnSpc>
          <a:spcPct val="85000"/>
        </a:lnSpc>
        <a:spcBef>
          <a:spcPct val="0"/>
        </a:spcBef>
        <a:buNone/>
        <a:defRPr sz="3200" b="0" i="0" kern="1200" spc="0" baseline="0">
          <a:solidFill>
            <a:schemeClr val="tx2"/>
          </a:solidFill>
          <a:latin typeface="Barlow Medium" pitchFamily="2" charset="77"/>
          <a:ea typeface="+mj-ea"/>
          <a:cs typeface="+mj-cs"/>
        </a:defRPr>
      </a:lvl1pPr>
    </p:titleStyle>
    <p:body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dirty="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2pPr>
      <a:lvl3pPr marL="867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dirty="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lang="en-US" sz="1400" b="0" i="0" kern="1200" cap="none" spc="0" baseline="0" dirty="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8pPr>
      <a:lvl9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64">
          <p15:clr>
            <a:srgbClr val="F26B43"/>
          </p15:clr>
        </p15:guide>
        <p15:guide id="4" pos="1413">
          <p15:clr>
            <a:srgbClr val="F26B43"/>
          </p15:clr>
        </p15:guide>
        <p15:guide id="6" pos="3840">
          <p15:clr>
            <a:srgbClr val="F26B43"/>
          </p15:clr>
        </p15:guide>
        <p15:guide id="7" pos="5116">
          <p15:clr>
            <a:srgbClr val="F26B43"/>
          </p15:clr>
        </p15:guide>
        <p15:guide id="8" pos="6266">
          <p15:clr>
            <a:srgbClr val="F26B43"/>
          </p15:clr>
        </p15:guide>
        <p15:guide id="9" pos="7416">
          <p15:clr>
            <a:srgbClr val="F26B43"/>
          </p15:clr>
        </p15:guide>
        <p15:guide id="10" orient="horz">
          <p15:clr>
            <a:srgbClr val="F26B43"/>
          </p15:clr>
        </p15:guide>
        <p15:guide id="11" orient="horz" pos="4320">
          <p15:clr>
            <a:srgbClr val="F26B43"/>
          </p15:clr>
        </p15:guide>
        <p15:guide id="12" orient="horz" pos="624">
          <p15:clr>
            <a:srgbClr val="F26B43"/>
          </p15:clr>
        </p15:guide>
        <p15:guide id="20" orient="horz" pos="3920">
          <p15:clr>
            <a:srgbClr val="F26B43"/>
          </p15:clr>
        </p15:guide>
        <p15:guide id="22" pos="3962">
          <p15:clr>
            <a:srgbClr val="F26B43"/>
          </p15:clr>
        </p15:guide>
        <p15:guide id="23" pos="2570">
          <p15:clr>
            <a:srgbClr val="F26B43"/>
          </p15:clr>
        </p15:guide>
        <p15:guide id="24" pos="3718">
          <p15:clr>
            <a:srgbClr val="F26B43"/>
          </p15:clr>
        </p15:guide>
        <p15:guide id="25" pos="3949" userDrawn="1">
          <p15:clr>
            <a:srgbClr val="F26B43"/>
          </p15:clr>
        </p15:guide>
        <p15:guide id="26" orient="horz" pos="3768" userDrawn="1">
          <p15:clr>
            <a:srgbClr val="F26B43"/>
          </p15:clr>
        </p15:guide>
        <p15:guide id="27" pos="216" userDrawn="1">
          <p15:clr>
            <a:srgbClr val="F26B43"/>
          </p15:clr>
        </p15:guide>
        <p15:guide id="28" pos="7464" userDrawn="1">
          <p15:clr>
            <a:srgbClr val="F26B43"/>
          </p15:clr>
        </p15:guide>
        <p15:guide id="29" orient="horz" pos="528" userDrawn="1">
          <p15:clr>
            <a:srgbClr val="F26B43"/>
          </p15:clr>
        </p15:guide>
        <p15:guide id="30" pos="3725" userDrawn="1">
          <p15:clr>
            <a:srgbClr val="F26B43"/>
          </p15:clr>
        </p15:guide>
        <p15:guide id="31" orient="horz" pos="672" userDrawn="1">
          <p15:clr>
            <a:srgbClr val="F26B43"/>
          </p15:clr>
        </p15:guide>
        <p15:guide id="32" pos="669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1171D4C-9683-BD15-3D7B-0F5C911FF020}"/>
              </a:ext>
            </a:extLst>
          </p:cNvPr>
          <p:cNvSpPr>
            <a:spLocks noGrp="1"/>
          </p:cNvSpPr>
          <p:nvPr>
            <p:ph type="body" idx="1"/>
          </p:nvPr>
        </p:nvSpPr>
        <p:spPr>
          <a:xfrm>
            <a:off x="417600" y="1353312"/>
            <a:ext cx="11358000" cy="5094000"/>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p:txBody>
      </p:sp>
      <p:sp>
        <p:nvSpPr>
          <p:cNvPr id="3" name="Title 5"/>
          <p:cNvSpPr>
            <a:spLocks noGrp="1"/>
          </p:cNvSpPr>
          <p:nvPr>
            <p:ph type="title"/>
          </p:nvPr>
        </p:nvSpPr>
        <p:spPr>
          <a:xfrm>
            <a:off x="417600" y="640080"/>
            <a:ext cx="10080000" cy="450000"/>
          </a:xfrm>
          <a:prstGeom prst="rect">
            <a:avLst/>
          </a:prstGeom>
          <a:noFill/>
        </p:spPr>
        <p:txBody>
          <a:bodyPr vert="horz" wrap="square" lIns="0" tIns="36576" rIns="0" bIns="0" rtlCol="0" anchor="t" anchorCtr="0">
            <a:noAutofit/>
          </a:bodyPr>
          <a:lstStyle/>
          <a:p>
            <a:r>
              <a:rPr lang="en-US"/>
              <a:t>Click to edit Master title style</a:t>
            </a:r>
          </a:p>
        </p:txBody>
      </p:sp>
      <p:pic>
        <p:nvPicPr>
          <p:cNvPr id="4" name="Analog Logo">
            <a:extLst>
              <a:ext uri="{FF2B5EF4-FFF2-40B4-BE49-F238E27FC236}">
                <a16:creationId xmlns:a16="http://schemas.microsoft.com/office/drawing/2014/main" id="{C045C3B2-FF7D-A8D6-DE50-897DAAED8ED3}"/>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911547" y="392097"/>
            <a:ext cx="869518" cy="246899"/>
          </a:xfrm>
          <a:prstGeom prst="rect">
            <a:avLst/>
          </a:prstGeom>
          <a:noFill/>
          <a:ln>
            <a:noFill/>
          </a:ln>
        </p:spPr>
      </p:pic>
      <p:sp>
        <p:nvSpPr>
          <p:cNvPr id="5" name="Legal Statement">
            <a:extLst>
              <a:ext uri="{FF2B5EF4-FFF2-40B4-BE49-F238E27FC236}">
                <a16:creationId xmlns:a16="http://schemas.microsoft.com/office/drawing/2014/main" id="{588B6EED-4863-B18E-517F-943471A959CE}"/>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a:t>©2024 Analog Devices, Inc. All Rights Reserved. </a:t>
            </a:r>
          </a:p>
        </p:txBody>
      </p:sp>
      <p:sp>
        <p:nvSpPr>
          <p:cNvPr id="13" name="Slide Number Placeholder 3">
            <a:extLst>
              <a:ext uri="{FF2B5EF4-FFF2-40B4-BE49-F238E27FC236}">
                <a16:creationId xmlns:a16="http://schemas.microsoft.com/office/drawing/2014/main" id="{0C7B0831-6F35-A7A6-9972-3A008CCC5227}"/>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6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457200" rtl="0" eaLnBrk="1" latinLnBrk="0" hangingPunct="1">
        <a:lnSpc>
          <a:spcPct val="85000"/>
        </a:lnSpc>
        <a:spcBef>
          <a:spcPct val="0"/>
        </a:spcBef>
        <a:buNone/>
        <a:defRPr sz="3200" b="0" i="0" kern="1200" spc="0" baseline="0">
          <a:solidFill>
            <a:schemeClr val="tx2"/>
          </a:solidFill>
          <a:latin typeface="Barlow Medium" pitchFamily="2" charset="77"/>
          <a:ea typeface="+mj-ea"/>
          <a:cs typeface="+mj-cs"/>
        </a:defRPr>
      </a:lvl1pPr>
    </p:titleStyle>
    <p:body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dirty="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2pPr>
      <a:lvl3pPr marL="867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dirty="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lang="en-US" sz="1400" b="0" i="0" kern="1200" cap="none" spc="0" baseline="0" dirty="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8pPr>
      <a:lvl9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64" userDrawn="1">
          <p15:clr>
            <a:srgbClr val="F26B43"/>
          </p15:clr>
        </p15:guide>
        <p15:guide id="4" pos="1413" userDrawn="1">
          <p15:clr>
            <a:srgbClr val="F26B43"/>
          </p15:clr>
        </p15:guide>
        <p15:guide id="6" pos="3840" userDrawn="1">
          <p15:clr>
            <a:srgbClr val="F26B43"/>
          </p15:clr>
        </p15:guide>
        <p15:guide id="7" pos="5116" userDrawn="1">
          <p15:clr>
            <a:srgbClr val="F26B43"/>
          </p15:clr>
        </p15:guide>
        <p15:guide id="8" pos="6266" userDrawn="1">
          <p15:clr>
            <a:srgbClr val="F26B43"/>
          </p15:clr>
        </p15:guide>
        <p15:guide id="9" pos="7416" userDrawn="1">
          <p15:clr>
            <a:srgbClr val="F26B43"/>
          </p15:clr>
        </p15:guide>
        <p15:guide id="10" orient="horz" userDrawn="1">
          <p15:clr>
            <a:srgbClr val="F26B43"/>
          </p15:clr>
        </p15:guide>
        <p15:guide id="11" orient="horz" pos="4320" userDrawn="1">
          <p15:clr>
            <a:srgbClr val="F26B43"/>
          </p15:clr>
        </p15:guide>
        <p15:guide id="12" orient="horz" pos="624" userDrawn="1">
          <p15:clr>
            <a:srgbClr val="F26B43"/>
          </p15:clr>
        </p15:guide>
        <p15:guide id="20" orient="horz" pos="3920" userDrawn="1">
          <p15:clr>
            <a:srgbClr val="F26B43"/>
          </p15:clr>
        </p15:guide>
        <p15:guide id="22" pos="3962" userDrawn="1">
          <p15:clr>
            <a:srgbClr val="F26B43"/>
          </p15:clr>
        </p15:guide>
        <p15:guide id="23" pos="2570" userDrawn="1">
          <p15:clr>
            <a:srgbClr val="F26B43"/>
          </p15:clr>
        </p15:guide>
        <p15:guide id="24" pos="371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91171D4C-9683-BD15-3D7B-0F5C911FF020}"/>
              </a:ext>
            </a:extLst>
          </p:cNvPr>
          <p:cNvSpPr>
            <a:spLocks noGrp="1"/>
          </p:cNvSpPr>
          <p:nvPr>
            <p:ph type="body" idx="1"/>
          </p:nvPr>
        </p:nvSpPr>
        <p:spPr>
          <a:xfrm>
            <a:off x="417600" y="1353312"/>
            <a:ext cx="11358000" cy="5094000"/>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p:txBody>
      </p:sp>
      <p:sp>
        <p:nvSpPr>
          <p:cNvPr id="3" name="Title 5"/>
          <p:cNvSpPr>
            <a:spLocks noGrp="1"/>
          </p:cNvSpPr>
          <p:nvPr>
            <p:ph type="title"/>
          </p:nvPr>
        </p:nvSpPr>
        <p:spPr>
          <a:xfrm>
            <a:off x="417600" y="640080"/>
            <a:ext cx="10080000" cy="450000"/>
          </a:xfrm>
          <a:prstGeom prst="rect">
            <a:avLst/>
          </a:prstGeom>
          <a:noFill/>
        </p:spPr>
        <p:txBody>
          <a:bodyPr vert="horz" wrap="square" lIns="0" tIns="36576" rIns="0" bIns="0" rtlCol="0" anchor="t" anchorCtr="0">
            <a:noAutofit/>
          </a:bodyPr>
          <a:lstStyle/>
          <a:p>
            <a:r>
              <a:rPr lang="en-US"/>
              <a:t>Click to edit Master title style</a:t>
            </a:r>
          </a:p>
        </p:txBody>
      </p:sp>
      <p:pic>
        <p:nvPicPr>
          <p:cNvPr id="4" name="Analog Logo">
            <a:extLst>
              <a:ext uri="{FF2B5EF4-FFF2-40B4-BE49-F238E27FC236}">
                <a16:creationId xmlns:a16="http://schemas.microsoft.com/office/drawing/2014/main" id="{C045C3B2-FF7D-A8D6-DE50-897DAAED8ED3}"/>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0911547" y="392097"/>
            <a:ext cx="869518" cy="246899"/>
          </a:xfrm>
          <a:prstGeom prst="rect">
            <a:avLst/>
          </a:prstGeom>
          <a:noFill/>
          <a:ln>
            <a:noFill/>
          </a:ln>
        </p:spPr>
      </p:pic>
      <p:sp>
        <p:nvSpPr>
          <p:cNvPr id="5" name="Legal Statement">
            <a:extLst>
              <a:ext uri="{FF2B5EF4-FFF2-40B4-BE49-F238E27FC236}">
                <a16:creationId xmlns:a16="http://schemas.microsoft.com/office/drawing/2014/main" id="{588B6EED-4863-B18E-517F-943471A959CE}"/>
              </a:ext>
            </a:extLst>
          </p:cNvPr>
          <p:cNvSpPr>
            <a:spLocks noGrp="1"/>
          </p:cNvSpPr>
          <p:nvPr>
            <p:ph type="ftr" sz="quarter" idx="3"/>
          </p:nvPr>
        </p:nvSpPr>
        <p:spPr>
          <a:xfrm>
            <a:off x="665479" y="6582557"/>
            <a:ext cx="5236846" cy="144000"/>
          </a:xfrm>
          <a:prstGeom prst="rect">
            <a:avLst/>
          </a:prstGeom>
          <a:noFill/>
        </p:spPr>
        <p:txBody>
          <a:bodyPr vert="horz" lIns="0" tIns="0" rIns="0" bIns="0" rtlCol="0" anchor="ctr" anchorCtr="0">
            <a:noAutofit/>
          </a:bodyPr>
          <a:lstStyle>
            <a:lvl1pPr algn="l">
              <a:lnSpc>
                <a:spcPct val="90000"/>
              </a:lnSpc>
              <a:defRPr lang="en-US" sz="600" b="0" i="0" smtClean="0">
                <a:solidFill>
                  <a:schemeClr val="tx1"/>
                </a:solidFill>
                <a:latin typeface="Barlow" pitchFamily="2" charset="77"/>
                <a:cs typeface="Arial" panose="020B0604020202020204" pitchFamily="34" charset="0"/>
              </a:defRPr>
            </a:lvl1pPr>
          </a:lstStyle>
          <a:p>
            <a:r>
              <a:rPr lang="en-IE"/>
              <a:t>©2024 Analog Devices, Inc. All Rights Reserved. </a:t>
            </a:r>
          </a:p>
        </p:txBody>
      </p:sp>
      <p:sp>
        <p:nvSpPr>
          <p:cNvPr id="13" name="Slide Number Placeholder 3">
            <a:extLst>
              <a:ext uri="{FF2B5EF4-FFF2-40B4-BE49-F238E27FC236}">
                <a16:creationId xmlns:a16="http://schemas.microsoft.com/office/drawing/2014/main" id="{0C7B0831-6F35-A7A6-9972-3A008CCC5227}"/>
              </a:ext>
            </a:extLst>
          </p:cNvPr>
          <p:cNvSpPr>
            <a:spLocks noGrp="1"/>
          </p:cNvSpPr>
          <p:nvPr>
            <p:ph type="sldNum" sz="quarter" idx="4"/>
          </p:nvPr>
        </p:nvSpPr>
        <p:spPr>
          <a:xfrm>
            <a:off x="417601" y="6582557"/>
            <a:ext cx="247878" cy="144000"/>
          </a:xfrm>
          <a:prstGeom prst="rect">
            <a:avLst/>
          </a:prstGeom>
        </p:spPr>
        <p:txBody>
          <a:bodyPr vert="horz" lIns="0" tIns="91440" rIns="91440" bIns="91440" rtlCol="0" anchor="ctr" anchorCtr="0"/>
          <a:lstStyle>
            <a:lvl1pPr algn="l">
              <a:lnSpc>
                <a:spcPct val="80000"/>
              </a:lnSpc>
              <a:defRPr lang="en-US" sz="600" b="0" i="0" kern="1200" smtClean="0">
                <a:solidFill>
                  <a:schemeClr val="tx1"/>
                </a:solidFill>
                <a:latin typeface="Barlow" pitchFamily="2" charset="77"/>
                <a:ea typeface="+mn-ea"/>
                <a:cs typeface="Arial" panose="020B0604020202020204" pitchFamily="34" charset="0"/>
              </a:defRPr>
            </a:lvl1pPr>
          </a:lstStyle>
          <a:p>
            <a:pPr>
              <a:defRPr/>
            </a:pPr>
            <a:fld id="{A9CE67A1-BA7F-A74E-B5D7-615746DEEC2B}" type="slidenum">
              <a:rPr lang="en-US" smtClean="0"/>
              <a:pPr>
                <a:defRPr/>
              </a:pPr>
              <a:t>‹#›</a:t>
            </a:fld>
            <a:endParaRPr lang="en-US"/>
          </a:p>
        </p:txBody>
      </p:sp>
    </p:spTree>
    <p:extLst>
      <p:ext uri="{BB962C8B-B14F-4D97-AF65-F5344CB8AC3E}">
        <p14:creationId xmlns:p14="http://schemas.microsoft.com/office/powerpoint/2010/main" val="2279805908"/>
      </p:ext>
    </p:extLst>
  </p:cSld>
  <p:clrMap bg1="lt1" tx1="dk1" bg2="lt2" tx2="dk2" accent1="accent1" accent2="accent2" accent3="accent3" accent4="accent4" accent5="accent5" accent6="accent6" hlink="hlink" folHlink="folHlink"/>
  <p:sldLayoutIdLst>
    <p:sldLayoutId id="2147483763" r:id="rId1"/>
    <p:sldLayoutId id="2147483739" r:id="rId2"/>
    <p:sldLayoutId id="2147483766" r:id="rId3"/>
    <p:sldLayoutId id="2147483765"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457200" rtl="0" eaLnBrk="1" latinLnBrk="0" hangingPunct="1">
        <a:lnSpc>
          <a:spcPct val="85000"/>
        </a:lnSpc>
        <a:spcBef>
          <a:spcPct val="0"/>
        </a:spcBef>
        <a:buNone/>
        <a:defRPr sz="3200" b="0" i="0" kern="1200" spc="0" baseline="0">
          <a:solidFill>
            <a:schemeClr val="tx2"/>
          </a:solidFill>
          <a:latin typeface="Barlow Medium" pitchFamily="2" charset="77"/>
          <a:ea typeface="+mj-ea"/>
          <a:cs typeface="+mj-cs"/>
        </a:defRPr>
      </a:lvl1pPr>
    </p:titleStyle>
    <p:body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dirty="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2pPr>
      <a:lvl3pPr marL="867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dirty="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lang="en-US" sz="1400" b="0" i="0" kern="1200" cap="none" spc="0" baseline="0" dirty="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8pPr>
      <a:lvl9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264" userDrawn="1">
          <p15:clr>
            <a:srgbClr val="F26B43"/>
          </p15:clr>
        </p15:guide>
        <p15:guide id="4" pos="1413" userDrawn="1">
          <p15:clr>
            <a:srgbClr val="F26B43"/>
          </p15:clr>
        </p15:guide>
        <p15:guide id="6" pos="3840" userDrawn="1">
          <p15:clr>
            <a:srgbClr val="F26B43"/>
          </p15:clr>
        </p15:guide>
        <p15:guide id="7" pos="5116" userDrawn="1">
          <p15:clr>
            <a:srgbClr val="F26B43"/>
          </p15:clr>
        </p15:guide>
        <p15:guide id="8" pos="6266" userDrawn="1">
          <p15:clr>
            <a:srgbClr val="F26B43"/>
          </p15:clr>
        </p15:guide>
        <p15:guide id="9" pos="7416" userDrawn="1">
          <p15:clr>
            <a:srgbClr val="F26B43"/>
          </p15:clr>
        </p15:guide>
        <p15:guide id="10" orient="horz" userDrawn="1">
          <p15:clr>
            <a:srgbClr val="F26B43"/>
          </p15:clr>
        </p15:guide>
        <p15:guide id="11" orient="horz" pos="4320" userDrawn="1">
          <p15:clr>
            <a:srgbClr val="F26B43"/>
          </p15:clr>
        </p15:guide>
        <p15:guide id="12" orient="horz" pos="624" userDrawn="1">
          <p15:clr>
            <a:srgbClr val="F26B43"/>
          </p15:clr>
        </p15:guide>
        <p15:guide id="20" orient="horz" pos="3920" userDrawn="1">
          <p15:clr>
            <a:srgbClr val="F26B43"/>
          </p15:clr>
        </p15:guide>
        <p15:guide id="22" pos="3962" userDrawn="1">
          <p15:clr>
            <a:srgbClr val="F26B43"/>
          </p15:clr>
        </p15:guide>
        <p15:guide id="23" pos="2570" userDrawn="1">
          <p15:clr>
            <a:srgbClr val="F26B43"/>
          </p15:clr>
        </p15:guide>
        <p15:guide id="24" pos="3718"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cstate="screen">
            <a:alphaModFix amt="5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342900" y="218135"/>
            <a:ext cx="10299699" cy="470898"/>
          </a:xfrm>
          <a:prstGeom prst="rect">
            <a:avLst/>
          </a:prstGeom>
          <a:noFill/>
        </p:spPr>
        <p:txBody>
          <a:bodyPr vert="horz" wrap="square" lIns="0" tIns="0" rIns="0" bIns="27432" rtlCol="0" anchor="t" anchorCtr="0">
            <a:spAutoFit/>
          </a:bodyPr>
          <a:lstStyle/>
          <a:p>
            <a:r>
              <a:rPr lang="en-US"/>
              <a:t>Click to Edit</a:t>
            </a:r>
          </a:p>
        </p:txBody>
      </p:sp>
      <p:sp>
        <p:nvSpPr>
          <p:cNvPr id="11" name="Text Placeholder 2"/>
          <p:cNvSpPr>
            <a:spLocks noGrp="1"/>
          </p:cNvSpPr>
          <p:nvPr>
            <p:ph type="body" idx="1"/>
          </p:nvPr>
        </p:nvSpPr>
        <p:spPr>
          <a:xfrm>
            <a:off x="355600" y="1066800"/>
            <a:ext cx="10286999" cy="4914900"/>
          </a:xfrm>
          <a:prstGeom prst="rect">
            <a:avLst/>
          </a:prstGeom>
        </p:spPr>
        <p:txBody>
          <a:bodyPr vert="horz" lIns="0" tIns="228600" rIns="0" bIns="0" rtlCol="0" anchor="ctr" anchorCtr="0">
            <a:normAutofit/>
          </a:bodyPr>
          <a:lstStyle/>
          <a:p>
            <a:pPr lvl="0"/>
            <a:r>
              <a:rPr lang="en-US"/>
              <a:t>Click to edit</a:t>
            </a:r>
          </a:p>
          <a:p>
            <a:pPr marL="457200" lvl="1" indent="-228600" algn="l" defTabSz="457200" rtl="0" eaLnBrk="1" latinLnBrk="0" hangingPunct="1">
              <a:spcBef>
                <a:spcPct val="20000"/>
              </a:spcBef>
              <a:buClr>
                <a:srgbClr val="1E4056"/>
              </a:buClr>
              <a:buFont typeface="Wingdings" charset="2"/>
              <a:buChar char="§"/>
            </a:pPr>
            <a:r>
              <a:rPr lang="en-US"/>
              <a:t>Second level</a:t>
            </a:r>
          </a:p>
          <a:p>
            <a:pPr marL="685800" lvl="2" indent="-228600" algn="l" defTabSz="457200" rtl="0" eaLnBrk="1" latinLnBrk="0" hangingPunct="1">
              <a:spcBef>
                <a:spcPct val="20000"/>
              </a:spcBef>
              <a:buClr>
                <a:srgbClr val="1E4056"/>
              </a:buClr>
              <a:buSzPct val="100000"/>
              <a:buFont typeface="Wingdings" panose="05000000000000000000" pitchFamily="2" charset="2"/>
              <a:buChar char="§"/>
            </a:pPr>
            <a:r>
              <a:rPr lang="en-US"/>
              <a:t>Third level</a:t>
            </a:r>
          </a:p>
          <a:p>
            <a:pPr marL="914400" lvl="3" indent="-228600" algn="l" defTabSz="457200" rtl="0" eaLnBrk="1" latinLnBrk="0" hangingPunct="1">
              <a:spcBef>
                <a:spcPct val="20000"/>
              </a:spcBef>
              <a:buClr>
                <a:srgbClr val="1E4056"/>
              </a:buClr>
              <a:buSzPct val="100000"/>
              <a:buFont typeface="Wingdings" panose="05000000000000000000" pitchFamily="2" charset="2"/>
              <a:buChar char="§"/>
            </a:pPr>
            <a:r>
              <a:rPr lang="en-US"/>
              <a:t>Fourth level</a:t>
            </a:r>
          </a:p>
          <a:p>
            <a:pPr marL="1143000" lvl="4" indent="-228600" algn="l" defTabSz="457200" rtl="0" eaLnBrk="1" latinLnBrk="0" hangingPunct="1">
              <a:spcBef>
                <a:spcPct val="20000"/>
              </a:spcBef>
              <a:buClr>
                <a:srgbClr val="1E4056"/>
              </a:buClr>
              <a:buSzPct val="100000"/>
              <a:buFont typeface="Wingdings" panose="05000000000000000000" pitchFamily="2" charset="2"/>
              <a:buChar char="§"/>
            </a:pPr>
            <a:r>
              <a:rPr lang="en-US"/>
              <a:t>Fifth level</a:t>
            </a:r>
          </a:p>
        </p:txBody>
      </p:sp>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919678" y="236303"/>
            <a:ext cx="991639" cy="398355"/>
          </a:xfrm>
          <a:prstGeom prst="rect">
            <a:avLst/>
          </a:prstGeom>
          <a:noFill/>
          <a:ln>
            <a:noFill/>
          </a:ln>
        </p:spPr>
      </p:pic>
      <p:sp>
        <p:nvSpPr>
          <p:cNvPr id="20" name="Rectangle 19">
            <a:extLst>
              <a:ext uri="{FF2B5EF4-FFF2-40B4-BE49-F238E27FC236}">
                <a16:creationId xmlns:a16="http://schemas.microsoft.com/office/drawing/2014/main" id="{C82B608A-8973-E74F-9000-3CD5D7893E6F}"/>
              </a:ext>
            </a:extLst>
          </p:cNvPr>
          <p:cNvSpPr/>
          <p:nvPr/>
        </p:nvSpPr>
        <p:spPr>
          <a:xfrm>
            <a:off x="0" y="6606769"/>
            <a:ext cx="10629899" cy="251231"/>
          </a:xfrm>
          <a:prstGeom prst="rect">
            <a:avLst/>
          </a:prstGeom>
          <a:gradFill flip="none" rotWithShape="1">
            <a:gsLst>
              <a:gs pos="90000">
                <a:schemeClr val="accent2"/>
              </a:gs>
              <a:gs pos="0">
                <a:schemeClr val="accent1"/>
              </a:gs>
            </a:gsLst>
            <a:lin ang="10800000" scaled="1"/>
            <a:tileRect/>
          </a:gradFill>
        </p:spPr>
        <p:txBody>
          <a:bodyPr vert="horz" lIns="338328" tIns="91440" rIns="91440" bIns="91440" rtlCol="0" anchor="ctr" anchorCtr="0"/>
          <a:lstStyle/>
          <a:p>
            <a:pPr lvl="0"/>
            <a:endParaRPr lang="en-US" sz="900" b="0" i="0">
              <a:solidFill>
                <a:schemeClr val="bg1"/>
              </a:solidFill>
              <a:latin typeface="Barlow" pitchFamily="2" charset="77"/>
              <a:cs typeface="Arial Black" panose="020B0604020202020204" pitchFamily="34" charset="0"/>
            </a:endParaRPr>
          </a:p>
        </p:txBody>
      </p:sp>
      <p:sp>
        <p:nvSpPr>
          <p:cNvPr id="2" name="Footer Placeholder 1">
            <a:extLst>
              <a:ext uri="{FF2B5EF4-FFF2-40B4-BE49-F238E27FC236}">
                <a16:creationId xmlns:a16="http://schemas.microsoft.com/office/drawing/2014/main" id="{C8A8D3E2-8096-4AF5-B142-B8C380533715}"/>
              </a:ext>
            </a:extLst>
          </p:cNvPr>
          <p:cNvSpPr>
            <a:spLocks noGrp="1"/>
          </p:cNvSpPr>
          <p:nvPr>
            <p:ph type="ftr" sz="quarter" idx="3"/>
          </p:nvPr>
        </p:nvSpPr>
        <p:spPr>
          <a:xfrm>
            <a:off x="342900" y="6616018"/>
            <a:ext cx="8059640" cy="241982"/>
          </a:xfrm>
          <a:prstGeom prst="rect">
            <a:avLst/>
          </a:prstGeom>
          <a:noFill/>
        </p:spPr>
        <p:txBody>
          <a:bodyPr vert="horz" lIns="0" tIns="91440" rIns="91440" bIns="91440" rtlCol="0" anchor="ctr" anchorCtr="0">
            <a:noAutofit/>
          </a:bodyPr>
          <a:lstStyle>
            <a:lvl1pPr>
              <a:lnSpc>
                <a:spcPct val="80000"/>
              </a:lnSpc>
              <a:defRPr lang="en-US" sz="900" b="0" i="0" smtClean="0">
                <a:solidFill>
                  <a:schemeClr val="bg1"/>
                </a:solidFill>
                <a:latin typeface="Barlow" pitchFamily="2" charset="77"/>
                <a:cs typeface="Arial Black" panose="020B0604020202020204" pitchFamily="34" charset="0"/>
              </a:defRPr>
            </a:lvl1pPr>
          </a:lstStyle>
          <a:p>
            <a:pPr algn="l"/>
            <a:r>
              <a:rPr lang="en-US" i="0">
                <a:latin typeface="+mj-lt"/>
                <a:cs typeface="Arial Black" panose="020B0604020202020204" pitchFamily="34" charset="0"/>
              </a:rPr>
              <a:t>©2022 Analog Devices Inc. All rights reserved.</a:t>
            </a:r>
            <a:endParaRPr lang="en-US"/>
          </a:p>
        </p:txBody>
      </p:sp>
      <p:sp>
        <p:nvSpPr>
          <p:cNvPr id="4" name="Slide Number Placeholder 3">
            <a:extLst>
              <a:ext uri="{FF2B5EF4-FFF2-40B4-BE49-F238E27FC236}">
                <a16:creationId xmlns:a16="http://schemas.microsoft.com/office/drawing/2014/main" id="{3F975B83-C1F8-4E53-8C02-280E1ED424B7}"/>
              </a:ext>
            </a:extLst>
          </p:cNvPr>
          <p:cNvSpPr>
            <a:spLocks noGrp="1"/>
          </p:cNvSpPr>
          <p:nvPr>
            <p:ph type="sldNum" sz="quarter" idx="4"/>
          </p:nvPr>
        </p:nvSpPr>
        <p:spPr>
          <a:xfrm>
            <a:off x="10629901" y="6613018"/>
            <a:ext cx="1219199" cy="241982"/>
          </a:xfrm>
          <a:prstGeom prst="rect">
            <a:avLst/>
          </a:prstGeom>
        </p:spPr>
        <p:txBody>
          <a:bodyPr vert="horz" lIns="91440" tIns="91440" rIns="0" bIns="91440" rtlCol="0" anchor="ctr" anchorCtr="0"/>
          <a:lstStyle>
            <a:lvl1pPr algn="r">
              <a:lnSpc>
                <a:spcPct val="80000"/>
              </a:lnSpc>
              <a:defRPr kumimoji="0" lang="en-US" sz="1000" b="1" i="0" u="none" strike="noStrike" cap="none" spc="0" normalizeH="0" baseline="0" smtClean="0">
                <a:ln>
                  <a:noFill/>
                </a:ln>
                <a:solidFill>
                  <a:schemeClr val="tx2">
                    <a:lumMod val="60000"/>
                    <a:lumOff val="40000"/>
                  </a:schemeClr>
                </a:solidFill>
                <a:effectLst/>
                <a:uLnTx/>
                <a:uFillTx/>
                <a:latin typeface="Barlow" pitchFamily="2" charset="77"/>
              </a:defRPr>
            </a:lvl1pPr>
          </a:lstStyle>
          <a:p>
            <a:pPr>
              <a:defRPr/>
            </a:pPr>
            <a:fld id="{A9CE67A1-BA7F-A74E-B5D7-615746DEEC2B}" type="slidenum">
              <a:rPr lang="en-US" b="0" smtClean="0">
                <a:solidFill>
                  <a:srgbClr val="555659"/>
                </a:solidFill>
              </a:rPr>
              <a:pPr>
                <a:defRPr/>
              </a:pPr>
              <a:t>‹#›</a:t>
            </a:fld>
            <a:r>
              <a:rPr lang="en-US" sz="1600" b="0" i="1" normalizeH="1" baseline="-11000">
                <a:solidFill>
                  <a:srgbClr val="3CB7E3"/>
                </a:solidFill>
              </a:rPr>
              <a:t>//</a:t>
            </a:r>
            <a:endParaRPr lang="en-US" sz="1600" b="0" baseline="-11000">
              <a:solidFill>
                <a:srgbClr val="3CB7E3"/>
              </a:solidFill>
            </a:endParaRPr>
          </a:p>
        </p:txBody>
      </p:sp>
      <p:sp>
        <p:nvSpPr>
          <p:cNvPr id="9" name="Date Placeholder 3">
            <a:extLst>
              <a:ext uri="{FF2B5EF4-FFF2-40B4-BE49-F238E27FC236}">
                <a16:creationId xmlns:a16="http://schemas.microsoft.com/office/drawing/2014/main" id="{4CE817F5-DA59-4CF8-A065-2F8C60D2ECF4}"/>
              </a:ext>
            </a:extLst>
          </p:cNvPr>
          <p:cNvSpPr>
            <a:spLocks noGrp="1"/>
          </p:cNvSpPr>
          <p:nvPr>
            <p:ph type="dt" sz="half" idx="2"/>
          </p:nvPr>
        </p:nvSpPr>
        <p:spPr>
          <a:xfrm>
            <a:off x="8402541" y="6616018"/>
            <a:ext cx="2227359" cy="241982"/>
          </a:xfrm>
          <a:prstGeom prst="rect">
            <a:avLst/>
          </a:prstGeom>
        </p:spPr>
        <p:txBody>
          <a:bodyPr lIns="0" tIns="0" rIns="182880" bIns="0" anchor="ctr" anchorCtr="0"/>
          <a:lstStyle>
            <a:lvl1pPr algn="r">
              <a:lnSpc>
                <a:spcPct val="80000"/>
              </a:lnSpc>
              <a:defRPr lang="en-US" sz="1000" b="0" i="0" kern="1200" smtClean="0">
                <a:solidFill>
                  <a:schemeClr val="bg1"/>
                </a:solidFill>
                <a:latin typeface="Barlow" pitchFamily="2" charset="77"/>
                <a:ea typeface="+mn-ea"/>
                <a:cs typeface="+mn-cs"/>
              </a:defRPr>
            </a:lvl1pPr>
          </a:lstStyle>
          <a:p>
            <a:fld id="{A6803D8D-5F37-4766-8293-E77DA7EAC6EC}" type="datetime1">
              <a:rPr lang="en-US" i="0" smtClean="0">
                <a:solidFill>
                  <a:srgbClr val="555659"/>
                </a:solidFill>
              </a:rPr>
              <a:t>10/31/2025</a:t>
            </a:fld>
            <a:endParaRPr lang="en-US"/>
          </a:p>
        </p:txBody>
      </p:sp>
      <p:sp>
        <p:nvSpPr>
          <p:cNvPr id="5" name="TextBox 4">
            <a:extLst>
              <a:ext uri="{FF2B5EF4-FFF2-40B4-BE49-F238E27FC236}">
                <a16:creationId xmlns:a16="http://schemas.microsoft.com/office/drawing/2014/main" id="{D4D93659-4415-8C41-805C-01463B0FE599}"/>
              </a:ext>
            </a:extLst>
          </p:cNvPr>
          <p:cNvSpPr txBox="1"/>
          <p:nvPr/>
        </p:nvSpPr>
        <p:spPr>
          <a:xfrm>
            <a:off x="2193324" y="2860589"/>
            <a:ext cx="0" cy="0"/>
          </a:xfrm>
          <a:prstGeom prst="rect">
            <a:avLst/>
          </a:prstGeom>
          <a:noFill/>
        </p:spPr>
        <p:txBody>
          <a:bodyPr wrap="none" lIns="0" tIns="0" rIns="0" bIns="0" rtlCol="0">
            <a:noAutofit/>
          </a:bodyPr>
          <a:lstStyle/>
          <a:p>
            <a:pPr marL="228600" indent="-228600" defTabSz="457200">
              <a:spcBef>
                <a:spcPts val="1000"/>
              </a:spcBef>
              <a:buClr>
                <a:srgbClr val="1E4056"/>
              </a:buClr>
              <a:buSzPct val="75000"/>
              <a:buFont typeface="Barlow"/>
              <a:buChar char="►"/>
            </a:pPr>
            <a:endParaRPr lang="en-US" sz="2000">
              <a:solidFill>
                <a:srgbClr val="000000"/>
              </a:solidFill>
            </a:endParaRPr>
          </a:p>
        </p:txBody>
      </p:sp>
    </p:spTree>
    <p:extLst>
      <p:ext uri="{BB962C8B-B14F-4D97-AF65-F5344CB8AC3E}">
        <p14:creationId xmlns:p14="http://schemas.microsoft.com/office/powerpoint/2010/main" val="503343796"/>
      </p:ext>
    </p:extLst>
  </p:cSld>
  <p:clrMap bg1="lt1" tx1="dk1" bg2="lt2" tx2="dk2" accent1="accent1" accent2="accent2" accent3="accent3" accent4="accent4" accent5="accent5" accent6="accent6" hlink="hlink" folHlink="folHlink"/>
  <p:sldLayoutIdLst>
    <p:sldLayoutId id="2147483795" r:id="rId1"/>
    <p:sldLayoutId id="2147483790" r:id="rId2"/>
    <p:sldLayoutId id="2147483791" r:id="rId3"/>
    <p:sldLayoutId id="2147483796"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0" algn="l" defTabSz="457200" rtl="0" eaLnBrk="1" latinLnBrk="0" hangingPunct="1">
        <a:lnSpc>
          <a:spcPct val="80000"/>
        </a:lnSpc>
        <a:spcBef>
          <a:spcPct val="0"/>
        </a:spcBef>
        <a:buNone/>
        <a:defRPr sz="3600" b="0" i="0" kern="1200" spc="-100" baseline="0">
          <a:solidFill>
            <a:schemeClr val="accent2"/>
          </a:solidFill>
          <a:latin typeface="Barlow" pitchFamily="2" charset="77"/>
          <a:ea typeface="+mj-ea"/>
          <a:cs typeface="+mj-cs"/>
        </a:defRPr>
      </a:lvl1pPr>
    </p:titleStyle>
    <p:body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dirty="0" smtClean="0">
          <a:solidFill>
            <a:srgbClr val="000000"/>
          </a:solidFill>
          <a:latin typeface="Barlow" pitchFamily="2" charset="77"/>
          <a:ea typeface="+mn-ea"/>
          <a:cs typeface="+mn-cs"/>
        </a:defRPr>
      </a:lvl1pPr>
      <a:lvl2pPr marL="514350" indent="-285750" algn="l" defTabSz="457200" rtl="0" eaLnBrk="1" latinLnBrk="0" hangingPunct="1">
        <a:lnSpc>
          <a:spcPct val="90000"/>
        </a:lnSpc>
        <a:spcBef>
          <a:spcPct val="20000"/>
        </a:spcBef>
        <a:spcAft>
          <a:spcPts val="400"/>
        </a:spcAft>
        <a:buClr>
          <a:schemeClr val="bg2"/>
        </a:buClr>
        <a:buFont typeface="Arial"/>
        <a:buChar char="–"/>
        <a:defRPr lang="en-US" sz="2000" b="0" i="0" kern="1200" baseline="0" dirty="0" smtClean="0">
          <a:solidFill>
            <a:srgbClr val="000000"/>
          </a:solidFill>
          <a:latin typeface="Barlow" pitchFamily="2" charset="77"/>
          <a:ea typeface="+mn-ea"/>
          <a:cs typeface="+mn-cs"/>
        </a:defRPr>
      </a:lvl2pPr>
      <a:lvl3pPr marL="742950" indent="-285750" algn="l" defTabSz="457200" rtl="0" eaLnBrk="1" latinLnBrk="0" hangingPunct="1">
        <a:lnSpc>
          <a:spcPct val="90000"/>
        </a:lnSpc>
        <a:spcBef>
          <a:spcPct val="20000"/>
        </a:spcBef>
        <a:spcAft>
          <a:spcPts val="400"/>
        </a:spcAft>
        <a:buClr>
          <a:schemeClr val="bg2"/>
        </a:buClr>
        <a:buFont typeface="Arial"/>
        <a:buChar char="•"/>
        <a:defRPr lang="en-US" sz="1800" b="0" i="0" kern="1200" baseline="0" dirty="0" smtClean="0">
          <a:solidFill>
            <a:srgbClr val="000000"/>
          </a:solidFill>
          <a:latin typeface="Barlow" pitchFamily="2" charset="77"/>
          <a:ea typeface="+mn-ea"/>
          <a:cs typeface="+mn-cs"/>
        </a:defRPr>
      </a:lvl3pPr>
      <a:lvl4pPr marL="971550" indent="-285750" algn="l" defTabSz="457200" rtl="0" eaLnBrk="1" latinLnBrk="0" hangingPunct="1">
        <a:lnSpc>
          <a:spcPct val="90000"/>
        </a:lnSpc>
        <a:spcBef>
          <a:spcPct val="20000"/>
        </a:spcBef>
        <a:spcAft>
          <a:spcPts val="400"/>
        </a:spcAft>
        <a:buClr>
          <a:schemeClr val="bg2"/>
        </a:buClr>
        <a:buFont typeface="Arial"/>
        <a:buChar char="–"/>
        <a:defRPr lang="en-US" sz="1200" b="0" i="0" kern="1200" dirty="0" smtClean="0">
          <a:solidFill>
            <a:srgbClr val="000000"/>
          </a:solidFill>
          <a:latin typeface="Barlow" pitchFamily="2" charset="77"/>
          <a:ea typeface="+mn-ea"/>
          <a:cs typeface="+mn-cs"/>
        </a:defRPr>
      </a:lvl4pPr>
      <a:lvl5pPr marL="2057400" indent="-228600" algn="l" defTabSz="457200" rtl="0" eaLnBrk="1" latinLnBrk="0" hangingPunct="1">
        <a:lnSpc>
          <a:spcPct val="90000"/>
        </a:lnSpc>
        <a:spcBef>
          <a:spcPct val="20000"/>
        </a:spcBef>
        <a:spcAft>
          <a:spcPts val="400"/>
        </a:spcAft>
        <a:buClr>
          <a:schemeClr val="bg2"/>
        </a:buClr>
        <a:buFont typeface="Arial"/>
        <a:buChar char="»"/>
        <a:defRPr lang="en-US" sz="1200" b="0" i="0" kern="1200" baseline="0" dirty="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949">
          <p15:clr>
            <a:srgbClr val="F26B43"/>
          </p15:clr>
        </p15:guide>
        <p15:guide id="1" orient="horz" pos="3768">
          <p15:clr>
            <a:srgbClr val="F26B43"/>
          </p15:clr>
        </p15:guide>
        <p15:guide id="2" pos="216">
          <p15:clr>
            <a:srgbClr val="F26B43"/>
          </p15:clr>
        </p15:guide>
        <p15:guide id="3" pos="7464">
          <p15:clr>
            <a:srgbClr val="F26B43"/>
          </p15:clr>
        </p15:guide>
        <p15:guide id="4" orient="horz" pos="528">
          <p15:clr>
            <a:srgbClr val="F26B43"/>
          </p15:clr>
        </p15:guide>
        <p15:guide id="5" pos="3725">
          <p15:clr>
            <a:srgbClr val="F26B43"/>
          </p15:clr>
        </p15:guide>
        <p15:guide id="6" orient="horz" pos="672">
          <p15:clr>
            <a:srgbClr val="F26B43"/>
          </p15:clr>
        </p15:guide>
        <p15:guide id="7" pos="66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9.xml"/><Relationship Id="rId7" Type="http://schemas.openxmlformats.org/officeDocument/2006/relationships/image" Target="../media/image80.png"/><Relationship Id="rId2" Type="http://schemas.openxmlformats.org/officeDocument/2006/relationships/slideLayout" Target="../slideLayouts/slideLayout64.xml"/><Relationship Id="rId1" Type="http://schemas.openxmlformats.org/officeDocument/2006/relationships/tags" Target="../tags/tag17.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87.jpeg"/><Relationship Id="rId5" Type="http://schemas.openxmlformats.org/officeDocument/2006/relationships/image" Target="../media/image86.png"/><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11.xml"/><Relationship Id="rId7" Type="http://schemas.openxmlformats.org/officeDocument/2006/relationships/image" Target="../media/image91.png"/><Relationship Id="rId2" Type="http://schemas.openxmlformats.org/officeDocument/2006/relationships/slideLayout" Target="../slideLayouts/slideLayout64.xml"/><Relationship Id="rId1" Type="http://schemas.openxmlformats.org/officeDocument/2006/relationships/tags" Target="../tags/tag1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s/_rels/slide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8" Type="http://schemas.openxmlformats.org/officeDocument/2006/relationships/hyperlink" Target="https://ez.analog.com/" TargetMode="External"/><Relationship Id="rId13" Type="http://schemas.openxmlformats.org/officeDocument/2006/relationships/image" Target="../media/image106.png"/><Relationship Id="rId3" Type="http://schemas.openxmlformats.org/officeDocument/2006/relationships/notesSlide" Target="../notesSlides/notesSlide13.xml"/><Relationship Id="rId7" Type="http://schemas.openxmlformats.org/officeDocument/2006/relationships/hyperlink" Target="https://wiki.analog.com/" TargetMode="External"/><Relationship Id="rId12" Type="http://schemas.openxmlformats.org/officeDocument/2006/relationships/image" Target="../media/image105.png"/><Relationship Id="rId2" Type="http://schemas.openxmlformats.org/officeDocument/2006/relationships/slideLayout" Target="../slideLayouts/slideLayout64.xml"/><Relationship Id="rId1" Type="http://schemas.openxmlformats.org/officeDocument/2006/relationships/tags" Target="../tags/tag19.xml"/><Relationship Id="rId6" Type="http://schemas.openxmlformats.org/officeDocument/2006/relationships/image" Target="../media/image102.png"/><Relationship Id="rId11" Type="http://schemas.openxmlformats.org/officeDocument/2006/relationships/image" Target="../media/image104.png"/><Relationship Id="rId5" Type="http://schemas.openxmlformats.org/officeDocument/2006/relationships/image" Target="../media/image101.png"/><Relationship Id="rId10" Type="http://schemas.openxmlformats.org/officeDocument/2006/relationships/hyperlink" Target="https://github.com/analogdevicesinc/" TargetMode="External"/><Relationship Id="rId4" Type="http://schemas.openxmlformats.org/officeDocument/2006/relationships/image" Target="../media/image100.png"/><Relationship Id="rId9" Type="http://schemas.openxmlformats.org/officeDocument/2006/relationships/image" Target="../media/image103.png"/></Relationships>
</file>

<file path=ppt/slides/_rels/slide1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jpeg"/><Relationship Id="rId7" Type="http://schemas.openxmlformats.org/officeDocument/2006/relationships/image" Target="../media/image110.jpeg"/><Relationship Id="rId2" Type="http://schemas.openxmlformats.org/officeDocument/2006/relationships/notesSlide" Target="../notesSlides/notesSlide14.xml"/><Relationship Id="rId1" Type="http://schemas.openxmlformats.org/officeDocument/2006/relationships/slideLayout" Target="../slideLayouts/slideLayout64.xml"/><Relationship Id="rId6" Type="http://schemas.openxmlformats.org/officeDocument/2006/relationships/image" Target="../media/image109.png"/><Relationship Id="rId11" Type="http://schemas.openxmlformats.org/officeDocument/2006/relationships/image" Target="../media/image93.png"/><Relationship Id="rId5" Type="http://schemas.openxmlformats.org/officeDocument/2006/relationships/image" Target="../media/image87.jpeg"/><Relationship Id="rId10" Type="http://schemas.openxmlformats.org/officeDocument/2006/relationships/image" Target="../media/image92.png"/><Relationship Id="rId4" Type="http://schemas.openxmlformats.org/officeDocument/2006/relationships/image" Target="../media/image108.png"/><Relationship Id="rId9" Type="http://schemas.openxmlformats.org/officeDocument/2006/relationships/image" Target="../media/image1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6.xml"/><Relationship Id="rId1" Type="http://schemas.openxmlformats.org/officeDocument/2006/relationships/slideLayout" Target="../slideLayouts/slideLayout33.xml"/><Relationship Id="rId5" Type="http://schemas.openxmlformats.org/officeDocument/2006/relationships/image" Target="../media/image116.jpeg"/><Relationship Id="rId4" Type="http://schemas.openxmlformats.org/officeDocument/2006/relationships/image" Target="../media/image115.png"/></Relationships>
</file>

<file path=ppt/slides/_rels/slide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118.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121.png"/><Relationship Id="rId5" Type="http://schemas.openxmlformats.org/officeDocument/2006/relationships/image" Target="../media/image120.jpe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33.xml"/><Relationship Id="rId5" Type="http://schemas.openxmlformats.org/officeDocument/2006/relationships/image" Target="../media/image123.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33.xml"/><Relationship Id="rId6" Type="http://schemas.microsoft.com/office/2007/relationships/hdphoto" Target="../media/hdphoto5.wdp"/><Relationship Id="rId5" Type="http://schemas.openxmlformats.org/officeDocument/2006/relationships/image" Target="../media/image125.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7.xml"/><Relationship Id="rId1" Type="http://schemas.openxmlformats.org/officeDocument/2006/relationships/tags" Target="../tags/tag5.xml"/><Relationship Id="rId6" Type="http://schemas.openxmlformats.org/officeDocument/2006/relationships/image" Target="../media/image38.png"/><Relationship Id="rId5" Type="http://schemas.openxmlformats.org/officeDocument/2006/relationships/image" Target="../media/image2.emf"/><Relationship Id="rId4" Type="http://schemas.openxmlformats.org/officeDocument/2006/relationships/image" Target="../media/image37.jpeg"/></Relationships>
</file>

<file path=ppt/slides/_rels/slide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4.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1.xml"/><Relationship Id="rId1" Type="http://schemas.openxmlformats.org/officeDocument/2006/relationships/tags" Target="../tags/tag6.xml"/><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3.xml"/><Relationship Id="rId4" Type="http://schemas.openxmlformats.org/officeDocument/2006/relationships/image" Target="../media/image139.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7.xml"/><Relationship Id="rId4" Type="http://schemas.openxmlformats.org/officeDocument/2006/relationships/image" Target="../media/image143.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7.xml"/><Relationship Id="rId4" Type="http://schemas.openxmlformats.org/officeDocument/2006/relationships/image" Target="../media/image149.svg"/></Relationships>
</file>

<file path=ppt/slides/_rels/slide4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image" Target="../media/image43.svg"/><Relationship Id="rId18" Type="http://schemas.openxmlformats.org/officeDocument/2006/relationships/image" Target="../media/image48.png"/><Relationship Id="rId26" Type="http://schemas.openxmlformats.org/officeDocument/2006/relationships/image" Target="../media/image56.jpeg"/><Relationship Id="rId3" Type="http://schemas.openxmlformats.org/officeDocument/2006/relationships/tags" Target="../tags/tag9.xml"/><Relationship Id="rId21" Type="http://schemas.openxmlformats.org/officeDocument/2006/relationships/image" Target="../media/image51.svg"/><Relationship Id="rId7" Type="http://schemas.openxmlformats.org/officeDocument/2006/relationships/tags" Target="../tags/tag13.xml"/><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jpeg"/><Relationship Id="rId2" Type="http://schemas.openxmlformats.org/officeDocument/2006/relationships/tags" Target="../tags/tag8.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1.svg"/><Relationship Id="rId24" Type="http://schemas.openxmlformats.org/officeDocument/2006/relationships/image" Target="../media/image54.jpeg"/><Relationship Id="rId5" Type="http://schemas.openxmlformats.org/officeDocument/2006/relationships/tags" Target="../tags/tag11.xml"/><Relationship Id="rId15" Type="http://schemas.openxmlformats.org/officeDocument/2006/relationships/image" Target="../media/image45.svg"/><Relationship Id="rId23" Type="http://schemas.openxmlformats.org/officeDocument/2006/relationships/image" Target="../media/image53.jpeg"/><Relationship Id="rId28" Type="http://schemas.openxmlformats.org/officeDocument/2006/relationships/image" Target="../media/image58.jpe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tags" Target="../tags/tag10.xml"/><Relationship Id="rId9" Type="http://schemas.openxmlformats.org/officeDocument/2006/relationships/notesSlide" Target="../notesSlides/notesSlide4.xml"/><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jpeg"/></Relationships>
</file>

<file path=ppt/slides/_rels/slide5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notesSlide" Target="../notesSlides/notesSlide5.xml"/><Relationship Id="rId7" Type="http://schemas.openxmlformats.org/officeDocument/2006/relationships/image" Target="../media/image62.jpeg"/><Relationship Id="rId2" Type="http://schemas.openxmlformats.org/officeDocument/2006/relationships/slideLayout" Target="../slideLayouts/slideLayout58.xml"/><Relationship Id="rId1" Type="http://schemas.openxmlformats.org/officeDocument/2006/relationships/tags" Target="../tags/tag14.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 Id="rId9" Type="http://schemas.openxmlformats.org/officeDocument/2006/relationships/image" Target="../media/image64.jpeg"/></Relationships>
</file>

<file path=ppt/slides/_rels/slide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6.xml"/><Relationship Id="rId7" Type="http://schemas.openxmlformats.org/officeDocument/2006/relationships/image" Target="../media/image68.png"/><Relationship Id="rId2" Type="http://schemas.openxmlformats.org/officeDocument/2006/relationships/slideLayout" Target="../slideLayouts/slideLayout59.xml"/><Relationship Id="rId1" Type="http://schemas.openxmlformats.org/officeDocument/2006/relationships/tags" Target="../tags/tag15.xml"/><Relationship Id="rId6" Type="http://schemas.openxmlformats.org/officeDocument/2006/relationships/image" Target="../media/image67.png"/><Relationship Id="rId11" Type="http://schemas.openxmlformats.org/officeDocument/2006/relationships/image" Target="../media/image71.svg"/><Relationship Id="rId5" Type="http://schemas.openxmlformats.org/officeDocument/2006/relationships/image" Target="../media/image66.png"/><Relationship Id="rId10" Type="http://schemas.openxmlformats.org/officeDocument/2006/relationships/image" Target="../media/image25.png"/><Relationship Id="rId4" Type="http://schemas.openxmlformats.org/officeDocument/2006/relationships/image" Target="../media/image65.jpeg"/><Relationship Id="rId9"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4.xml"/><Relationship Id="rId1" Type="http://schemas.openxmlformats.org/officeDocument/2006/relationships/tags" Target="../tags/tag16.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65.xml"/><Relationship Id="rId5" Type="http://schemas.openxmlformats.org/officeDocument/2006/relationships/image" Target="../media/image76.emf"/><Relationship Id="rId4" Type="http://schemas.openxmlformats.org/officeDocument/2006/relationships/image" Target="../media/image7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A8F13F-69F7-6FA9-08FD-B4CA465BADD3}"/>
              </a:ext>
            </a:extLst>
          </p:cNvPr>
          <p:cNvSpPr>
            <a:spLocks noGrp="1"/>
          </p:cNvSpPr>
          <p:nvPr>
            <p:ph type="body" sz="quarter" idx="10"/>
          </p:nvPr>
        </p:nvSpPr>
        <p:spPr>
          <a:xfrm>
            <a:off x="204007" y="2480405"/>
            <a:ext cx="6415469" cy="1349528"/>
          </a:xfrm>
        </p:spPr>
        <p:txBody>
          <a:bodyPr/>
          <a:lstStyle/>
          <a:p>
            <a:endParaRPr lang="en-US" b="1"/>
          </a:p>
          <a:p>
            <a:endParaRPr lang="en-US" b="1">
              <a:latin typeface="Barlow"/>
            </a:endParaRPr>
          </a:p>
          <a:p>
            <a:r>
              <a:rPr lang="en-US" b="1">
                <a:latin typeface="Barlow"/>
              </a:rPr>
              <a:t>Hands-on Workshop</a:t>
            </a:r>
          </a:p>
          <a:p>
            <a:r>
              <a:rPr lang="en-US" sz="4400" b="1">
                <a:latin typeface="Barlow"/>
              </a:rPr>
              <a:t>Applied Systems Control</a:t>
            </a:r>
            <a:endParaRPr lang="en-US" sz="4400" b="1"/>
          </a:p>
        </p:txBody>
      </p:sp>
      <p:sp>
        <p:nvSpPr>
          <p:cNvPr id="3" name="TextBox 2">
            <a:extLst>
              <a:ext uri="{FF2B5EF4-FFF2-40B4-BE49-F238E27FC236}">
                <a16:creationId xmlns:a16="http://schemas.microsoft.com/office/drawing/2014/main" id="{B03AD61F-6463-91C3-3E1F-A53FDF8F6FB3}"/>
              </a:ext>
            </a:extLst>
          </p:cNvPr>
          <p:cNvSpPr txBox="1"/>
          <p:nvPr/>
        </p:nvSpPr>
        <p:spPr>
          <a:xfrm>
            <a:off x="155572" y="4923959"/>
            <a:ext cx="6250457" cy="5591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pPr>
            <a:r>
              <a:rPr lang="en-US" sz="1400" dirty="0">
                <a:solidFill>
                  <a:schemeClr val="bg1"/>
                </a:solidFill>
              </a:rPr>
              <a:t>Engineer, Embedded Software</a:t>
            </a:r>
          </a:p>
          <a:p>
            <a:pPr defTabSz="457200">
              <a:spcBef>
                <a:spcPts val="1000"/>
              </a:spcBef>
            </a:pPr>
            <a:endParaRPr lang="en-US" sz="1400" dirty="0">
              <a:solidFill>
                <a:schemeClr val="bg1"/>
              </a:solidFill>
            </a:endParaRPr>
          </a:p>
        </p:txBody>
      </p:sp>
      <p:sp>
        <p:nvSpPr>
          <p:cNvPr id="4" name="Text Placeholder 3">
            <a:extLst>
              <a:ext uri="{FF2B5EF4-FFF2-40B4-BE49-F238E27FC236}">
                <a16:creationId xmlns:a16="http://schemas.microsoft.com/office/drawing/2014/main" id="{36E8CF9B-3B61-5CF3-6C7B-4670D8AFD9EC}"/>
              </a:ext>
            </a:extLst>
          </p:cNvPr>
          <p:cNvSpPr>
            <a:spLocks noGrp="1"/>
          </p:cNvSpPr>
          <p:nvPr>
            <p:ph type="body" sz="quarter" idx="14"/>
          </p:nvPr>
        </p:nvSpPr>
        <p:spPr>
          <a:xfrm>
            <a:off x="155572" y="4583065"/>
            <a:ext cx="3600000" cy="270000"/>
          </a:xfrm>
        </p:spPr>
        <p:txBody>
          <a:bodyPr/>
          <a:lstStyle/>
          <a:p>
            <a:r>
              <a:rPr lang="en-US"/>
              <a:t>Monica Constandachi</a:t>
            </a:r>
          </a:p>
        </p:txBody>
      </p:sp>
      <p:sp>
        <p:nvSpPr>
          <p:cNvPr id="5" name="Text Placeholder 3">
            <a:extLst>
              <a:ext uri="{FF2B5EF4-FFF2-40B4-BE49-F238E27FC236}">
                <a16:creationId xmlns:a16="http://schemas.microsoft.com/office/drawing/2014/main" id="{518B7EC6-DA8E-003F-1D9E-CCFBC8253252}"/>
              </a:ext>
            </a:extLst>
          </p:cNvPr>
          <p:cNvSpPr txBox="1">
            <a:spLocks/>
          </p:cNvSpPr>
          <p:nvPr/>
        </p:nvSpPr>
        <p:spPr>
          <a:xfrm>
            <a:off x="155572" y="5271142"/>
            <a:ext cx="3600000" cy="270000"/>
          </a:xfrm>
          <a:prstGeom prst="rect">
            <a:avLst/>
          </a:prstGeom>
        </p:spPr>
        <p:txBody>
          <a:bodyPr vert="horz" wrap="square" lIns="0" tIns="0" rIns="0" bIns="0" rtlCol="0" anchor="t" anchorCtr="0">
            <a:noAutofit/>
          </a:bodyPr>
          <a:lstStyle>
            <a:lvl1pPr marL="0" indent="0" algn="l" defTabSz="457200" rtl="0" eaLnBrk="1" latinLnBrk="0" hangingPunct="1">
              <a:lnSpc>
                <a:spcPct val="90000"/>
              </a:lnSpc>
              <a:spcBef>
                <a:spcPts val="0"/>
              </a:spcBef>
              <a:spcAft>
                <a:spcPts val="0"/>
              </a:spcAft>
              <a:buClr>
                <a:schemeClr val="tx1"/>
              </a:buClr>
              <a:buSzPct val="90000"/>
              <a:buFontTx/>
              <a:buNone/>
              <a:tabLst/>
              <a:defRPr lang="en-US" sz="2000" b="1" i="0" kern="1200" spc="0" baseline="0">
                <a:solidFill>
                  <a:schemeClr val="accent2">
                    <a:lumMod val="60000"/>
                    <a:lumOff val="40000"/>
                  </a:schemeClr>
                </a:solidFill>
                <a:latin typeface="Barlow Medium"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2pPr>
            <a:lvl3pPr marL="867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dirty="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dirty="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lang="en-US" sz="1400" b="0" i="0" kern="1200" cap="none" spc="0" baseline="0" dirty="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b="0" i="0" kern="1200">
                <a:solidFill>
                  <a:schemeClr val="tx1"/>
                </a:solidFill>
                <a:latin typeface="Barlow" pitchFamily="2" charset="77"/>
                <a:ea typeface="+mn-ea"/>
                <a:cs typeface="+mn-cs"/>
              </a:defRPr>
            </a:lvl8pPr>
            <a:lvl9pPr marL="1371600" indent="-228600" algn="l" defTabSz="457200" rtl="0" eaLnBrk="1" latinLnBrk="0" hangingPunct="1">
              <a:lnSpc>
                <a:spcPct val="110000"/>
              </a:lnSpc>
              <a:spcBef>
                <a:spcPts val="0"/>
              </a:spcBef>
              <a:spcAft>
                <a:spcPts val="800"/>
              </a:spcAft>
              <a:buClr>
                <a:schemeClr val="accent1"/>
              </a:buClr>
              <a:buSzPct val="70000"/>
              <a:buFont typeface="Wingdings" pitchFamily="2" charset="2"/>
              <a:buChar char="§"/>
              <a:tabLst/>
              <a:defRPr sz="1400" kern="1200">
                <a:solidFill>
                  <a:schemeClr val="tx1"/>
                </a:solidFill>
                <a:latin typeface="+mn-lt"/>
                <a:ea typeface="+mn-ea"/>
                <a:cs typeface="+mn-cs"/>
              </a:defRPr>
            </a:lvl9pPr>
          </a:lstStyle>
          <a:p>
            <a:r>
              <a:rPr lang="en-US">
                <a:solidFill>
                  <a:schemeClr val="bg1"/>
                </a:solidFill>
              </a:rPr>
              <a:t>Monica Ignat</a:t>
            </a:r>
            <a:endParaRPr lang="en-US"/>
          </a:p>
        </p:txBody>
      </p:sp>
      <p:sp>
        <p:nvSpPr>
          <p:cNvPr id="7" name="TextBox 6">
            <a:extLst>
              <a:ext uri="{FF2B5EF4-FFF2-40B4-BE49-F238E27FC236}">
                <a16:creationId xmlns:a16="http://schemas.microsoft.com/office/drawing/2014/main" id="{6436A49C-B5D1-2923-7348-CFC8486E7034}"/>
              </a:ext>
            </a:extLst>
          </p:cNvPr>
          <p:cNvSpPr txBox="1"/>
          <p:nvPr/>
        </p:nvSpPr>
        <p:spPr>
          <a:xfrm>
            <a:off x="58678" y="5577759"/>
            <a:ext cx="3481566" cy="307777"/>
          </a:xfrm>
          <a:prstGeom prst="rect">
            <a:avLst/>
          </a:prstGeom>
          <a:noFill/>
        </p:spPr>
        <p:txBody>
          <a:bodyPr wrap="square">
            <a:spAutoFit/>
          </a:bodyPr>
          <a:lstStyle/>
          <a:p>
            <a:pPr defTabSz="457200">
              <a:spcBef>
                <a:spcPts val="1000"/>
              </a:spcBef>
            </a:pPr>
            <a:r>
              <a:rPr lang="en-US" sz="1400">
                <a:solidFill>
                  <a:schemeClr val="bg1"/>
                </a:solidFill>
              </a:rPr>
              <a:t>Applications Engineering Manager</a:t>
            </a:r>
          </a:p>
        </p:txBody>
      </p:sp>
    </p:spTree>
    <p:extLst>
      <p:ext uri="{BB962C8B-B14F-4D97-AF65-F5344CB8AC3E}">
        <p14:creationId xmlns:p14="http://schemas.microsoft.com/office/powerpoint/2010/main" val="371681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A7169D-EFD3-23D7-B3B2-3BB8AD354989}"/>
              </a:ext>
            </a:extLst>
          </p:cNvPr>
          <p:cNvSpPr>
            <a:spLocks noGrp="1"/>
          </p:cNvSpPr>
          <p:nvPr>
            <p:ph type="body" sz="quarter" idx="10"/>
          </p:nvPr>
        </p:nvSpPr>
        <p:spPr>
          <a:xfrm>
            <a:off x="321937" y="2513619"/>
            <a:ext cx="5040000" cy="1979006"/>
          </a:xfrm>
        </p:spPr>
        <p:txBody>
          <a:bodyPr/>
          <a:lstStyle/>
          <a:p>
            <a:r>
              <a:rPr lang="en-US">
                <a:solidFill>
                  <a:schemeClr val="bg1"/>
                </a:solidFill>
              </a:rPr>
              <a:t>ADI Departments</a:t>
            </a:r>
            <a:br>
              <a:rPr lang="en-US">
                <a:solidFill>
                  <a:schemeClr val="bg1"/>
                </a:solidFill>
              </a:rPr>
            </a:br>
            <a:r>
              <a:rPr lang="en-US">
                <a:solidFill>
                  <a:schemeClr val="bg1"/>
                </a:solidFill>
              </a:rPr>
              <a:t>in Cluj-Napoca</a:t>
            </a:r>
            <a:endParaRPr lang="en-US"/>
          </a:p>
        </p:txBody>
      </p:sp>
      <p:sp>
        <p:nvSpPr>
          <p:cNvPr id="9" name="Footer Placeholder 8">
            <a:extLst>
              <a:ext uri="{FF2B5EF4-FFF2-40B4-BE49-F238E27FC236}">
                <a16:creationId xmlns:a16="http://schemas.microsoft.com/office/drawing/2014/main" id="{A757DDCF-F148-49B0-BD1F-1C03DA995799}"/>
              </a:ext>
            </a:extLst>
          </p:cNvPr>
          <p:cNvSpPr>
            <a:spLocks noGrp="1"/>
          </p:cNvSpPr>
          <p:nvPr>
            <p:ph type="ftr" sz="quarter" idx="4294967295"/>
          </p:nvPr>
        </p:nvSpPr>
        <p:spPr>
          <a:xfrm>
            <a:off x="0" y="6616700"/>
            <a:ext cx="8059738" cy="241300"/>
          </a:xfrm>
        </p:spPr>
        <p:txBody>
          <a:bodyPr/>
          <a:lstStyle/>
          <a:p>
            <a:pPr algn="l"/>
            <a:r>
              <a:rPr lang="en-US" i="0">
                <a:latin typeface="+mj-lt"/>
                <a:cs typeface="Arial Black" panose="020B0604020202020204" pitchFamily="34" charset="0"/>
              </a:rPr>
              <a:t>©2022 Analog Devices Inc. All rights reserved.</a:t>
            </a:r>
            <a:endParaRPr lang="en-US"/>
          </a:p>
        </p:txBody>
      </p:sp>
      <p:sp>
        <p:nvSpPr>
          <p:cNvPr id="10" name="Slide Number Placeholder 9">
            <a:extLst>
              <a:ext uri="{FF2B5EF4-FFF2-40B4-BE49-F238E27FC236}">
                <a16:creationId xmlns:a16="http://schemas.microsoft.com/office/drawing/2014/main" id="{426C9D1F-9ABD-4CC7-B7C3-BBB8EB316B29}"/>
              </a:ext>
            </a:extLst>
          </p:cNvPr>
          <p:cNvSpPr>
            <a:spLocks noGrp="1"/>
          </p:cNvSpPr>
          <p:nvPr>
            <p:ph type="sldNum" sz="quarter" idx="4294967295"/>
          </p:nvPr>
        </p:nvSpPr>
        <p:spPr>
          <a:xfrm>
            <a:off x="10972800" y="6613525"/>
            <a:ext cx="1219200" cy="241300"/>
          </a:xfrm>
        </p:spPr>
        <p:txBody>
          <a:bodyPr/>
          <a:lstStyle/>
          <a:p>
            <a:pPr>
              <a:defRPr/>
            </a:pPr>
            <a:fld id="{A9CE67A1-BA7F-A74E-B5D7-615746DEEC2B}" type="slidenum">
              <a:rPr lang="en-US" b="0" smtClean="0"/>
              <a:pPr>
                <a:defRPr/>
              </a:pPr>
              <a:t>10</a:t>
            </a:fld>
            <a:r>
              <a:rPr lang="en-US" b="0"/>
              <a:t> </a:t>
            </a:r>
            <a:r>
              <a:rPr lang="en-US" sz="1600" b="0" i="1" normalizeH="1" baseline="-11000"/>
              <a:t>//</a:t>
            </a:r>
            <a:endParaRPr lang="en-US" sz="1600" b="0" baseline="-11000"/>
          </a:p>
        </p:txBody>
      </p:sp>
      <p:sp>
        <p:nvSpPr>
          <p:cNvPr id="8" name="Date Placeholder 7">
            <a:extLst>
              <a:ext uri="{FF2B5EF4-FFF2-40B4-BE49-F238E27FC236}">
                <a16:creationId xmlns:a16="http://schemas.microsoft.com/office/drawing/2014/main" id="{E1CDB809-735B-427A-8C44-B834EAB6D30E}"/>
              </a:ext>
            </a:extLst>
          </p:cNvPr>
          <p:cNvSpPr>
            <a:spLocks noGrp="1"/>
          </p:cNvSpPr>
          <p:nvPr>
            <p:ph type="dt" sz="half" idx="4294967295"/>
          </p:nvPr>
        </p:nvSpPr>
        <p:spPr>
          <a:xfrm>
            <a:off x="9964738" y="6616700"/>
            <a:ext cx="2227262" cy="241300"/>
          </a:xfrm>
          <a:prstGeom prst="rect">
            <a:avLst/>
          </a:prstGeom>
        </p:spPr>
        <p:txBody>
          <a:bodyPr/>
          <a:lstStyle/>
          <a:p>
            <a:fld id="{B0B9A6DF-9272-4672-AF6B-7208F4AE31F3}" type="datetime1">
              <a:rPr lang="en-US" i="0" smtClean="0"/>
              <a:t>10/31/2025</a:t>
            </a:fld>
            <a:endParaRPr lang="en-US"/>
          </a:p>
        </p:txBody>
      </p:sp>
    </p:spTree>
    <p:extLst>
      <p:ext uri="{BB962C8B-B14F-4D97-AF65-F5344CB8AC3E}">
        <p14:creationId xmlns:p14="http://schemas.microsoft.com/office/powerpoint/2010/main" val="237278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t>Hardware Department</a:t>
            </a:r>
          </a:p>
        </p:txBody>
      </p:sp>
      <p:sp>
        <p:nvSpPr>
          <p:cNvPr id="7" name="Footer Placeholder 6">
            <a:extLst>
              <a:ext uri="{FF2B5EF4-FFF2-40B4-BE49-F238E27FC236}">
                <a16:creationId xmlns:a16="http://schemas.microsoft.com/office/drawing/2014/main" id="{17E42B01-66A6-40CF-815D-8BFE9B06EC26}"/>
              </a:ext>
            </a:extLst>
          </p:cNvPr>
          <p:cNvSpPr>
            <a:spLocks noGrp="1"/>
          </p:cNvSpPr>
          <p:nvPr>
            <p:ph type="ftr" sz="quarter" idx="3"/>
          </p:nvPr>
        </p:nvSpPr>
        <p:spPr/>
        <p:txBody>
          <a:bodyPr/>
          <a:lstStyle/>
          <a:p>
            <a:r>
              <a:rPr lang="en-US"/>
              <a:t>©2022 Analog Devices Inc. All rights reserved.</a:t>
            </a:r>
          </a:p>
        </p:txBody>
      </p:sp>
      <p:sp>
        <p:nvSpPr>
          <p:cNvPr id="10" name="Slide Number Placeholder 9">
            <a:extLst>
              <a:ext uri="{FF2B5EF4-FFF2-40B4-BE49-F238E27FC236}">
                <a16:creationId xmlns:a16="http://schemas.microsoft.com/office/drawing/2014/main" id="{B705D704-EC23-4E67-BD39-18F061FD613D}"/>
              </a:ext>
            </a:extLst>
          </p:cNvPr>
          <p:cNvSpPr>
            <a:spLocks noGrp="1"/>
          </p:cNvSpPr>
          <p:nvPr>
            <p:ph type="sldNum" sz="quarter" idx="4"/>
          </p:nvPr>
        </p:nvSpPr>
        <p:spPr/>
        <p:txBody>
          <a:bodyPr/>
          <a:lstStyle/>
          <a:p>
            <a:fld id="{A9CE67A1-BA7F-A74E-B5D7-615746DEEC2B}" type="slidenum">
              <a:rPr lang="en-US" smtClean="0"/>
              <a:pPr/>
              <a:t>11</a:t>
            </a:fld>
            <a:r>
              <a:rPr lang="en-US"/>
              <a:t> //</a:t>
            </a:r>
          </a:p>
        </p:txBody>
      </p:sp>
      <p:sp>
        <p:nvSpPr>
          <p:cNvPr id="6" name="Date Placeholder 5">
            <a:extLst>
              <a:ext uri="{FF2B5EF4-FFF2-40B4-BE49-F238E27FC236}">
                <a16:creationId xmlns:a16="http://schemas.microsoft.com/office/drawing/2014/main" id="{1B45FF94-D4D3-461A-8AB6-54B6526CC712}"/>
              </a:ext>
            </a:extLst>
          </p:cNvPr>
          <p:cNvSpPr>
            <a:spLocks noGrp="1"/>
          </p:cNvSpPr>
          <p:nvPr>
            <p:ph type="dt" sz="half" idx="2"/>
          </p:nvPr>
        </p:nvSpPr>
        <p:spPr/>
        <p:txBody>
          <a:bodyPr/>
          <a:lstStyle/>
          <a:p>
            <a:fld id="{76FA3A89-3D27-4EC6-A4FF-12C90D0A0AC0}" type="datetime1">
              <a:rPr lang="en-US" smtClean="0"/>
              <a:pPr/>
              <a:t>10/31/2025</a:t>
            </a:fld>
            <a:endParaRPr lang="en-US"/>
          </a:p>
        </p:txBody>
      </p:sp>
      <p:pic>
        <p:nvPicPr>
          <p:cNvPr id="5" name="Picture 4" descr="Diagram, schematic&#10;&#10;Description automatically generated">
            <a:extLst>
              <a:ext uri="{FF2B5EF4-FFF2-40B4-BE49-F238E27FC236}">
                <a16:creationId xmlns:a16="http://schemas.microsoft.com/office/drawing/2014/main" id="{945C7538-0A4D-41D8-B59B-661BF8FA3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5389" y="360455"/>
            <a:ext cx="5181863" cy="3737324"/>
          </a:xfrm>
          <a:prstGeom prst="rect">
            <a:avLst/>
          </a:prstGeom>
        </p:spPr>
      </p:pic>
      <p:pic>
        <p:nvPicPr>
          <p:cNvPr id="9" name="Picture 8">
            <a:extLst>
              <a:ext uri="{FF2B5EF4-FFF2-40B4-BE49-F238E27FC236}">
                <a16:creationId xmlns:a16="http://schemas.microsoft.com/office/drawing/2014/main" id="{8DCE057D-9574-4A1A-A003-2CBEBE607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2561" y="3583109"/>
            <a:ext cx="4513488" cy="3255271"/>
          </a:xfrm>
          <a:prstGeom prst="rect">
            <a:avLst/>
          </a:prstGeom>
        </p:spPr>
      </p:pic>
      <p:cxnSp>
        <p:nvCxnSpPr>
          <p:cNvPr id="26" name="Straight Connector 25">
            <a:extLst>
              <a:ext uri="{FF2B5EF4-FFF2-40B4-BE49-F238E27FC236}">
                <a16:creationId xmlns:a16="http://schemas.microsoft.com/office/drawing/2014/main" id="{AEF06C14-A137-4945-B3BF-0E0FCAECA85F}"/>
              </a:ext>
            </a:extLst>
          </p:cNvPr>
          <p:cNvCxnSpPr>
            <a:cxnSpLocks/>
          </p:cNvCxnSpPr>
          <p:nvPr/>
        </p:nvCxnSpPr>
        <p:spPr>
          <a:xfrm>
            <a:off x="3034544" y="2181900"/>
            <a:ext cx="0" cy="3858173"/>
          </a:xfrm>
          <a:prstGeom prst="line">
            <a:avLst/>
          </a:prstGeom>
          <a:ln w="12700" cap="rnd">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25" name="Picture 24" descr="A picture containing text, electronics, circuit&#10;&#10;Description automatically generated">
            <a:extLst>
              <a:ext uri="{FF2B5EF4-FFF2-40B4-BE49-F238E27FC236}">
                <a16:creationId xmlns:a16="http://schemas.microsoft.com/office/drawing/2014/main" id="{A1FBED5A-9E55-4121-A0EC-90344E2C2F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4219" y="2198837"/>
            <a:ext cx="5032524" cy="3463243"/>
          </a:xfrm>
          <a:prstGeom prst="rect">
            <a:avLst/>
          </a:prstGeom>
        </p:spPr>
      </p:pic>
      <p:cxnSp>
        <p:nvCxnSpPr>
          <p:cNvPr id="40" name="Straight Connector 39">
            <a:extLst>
              <a:ext uri="{FF2B5EF4-FFF2-40B4-BE49-F238E27FC236}">
                <a16:creationId xmlns:a16="http://schemas.microsoft.com/office/drawing/2014/main" id="{43B8CA41-B2BC-4B6E-94EF-7055CDFED417}"/>
              </a:ext>
            </a:extLst>
          </p:cNvPr>
          <p:cNvCxnSpPr>
            <a:cxnSpLocks/>
          </p:cNvCxnSpPr>
          <p:nvPr/>
        </p:nvCxnSpPr>
        <p:spPr>
          <a:xfrm>
            <a:off x="7908652" y="2181899"/>
            <a:ext cx="0" cy="3858173"/>
          </a:xfrm>
          <a:prstGeom prst="line">
            <a:avLst/>
          </a:prstGeom>
          <a:ln w="12700" cap="rnd">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33" name="Picture 32" descr="A picture containing text, electronics, circuit&#10;&#10;Description automatically generated">
            <a:extLst>
              <a:ext uri="{FF2B5EF4-FFF2-40B4-BE49-F238E27FC236}">
                <a16:creationId xmlns:a16="http://schemas.microsoft.com/office/drawing/2014/main" id="{CCC0CEF4-FA30-44A9-9AEC-7C93D93CB2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355" y="4345761"/>
            <a:ext cx="1386149" cy="1057704"/>
          </a:xfrm>
          <a:prstGeom prst="rect">
            <a:avLst/>
          </a:prstGeom>
        </p:spPr>
      </p:pic>
      <p:pic>
        <p:nvPicPr>
          <p:cNvPr id="35" name="Picture 34" descr="A picture containing text&#10;&#10;Description automatically generated">
            <a:extLst>
              <a:ext uri="{FF2B5EF4-FFF2-40B4-BE49-F238E27FC236}">
                <a16:creationId xmlns:a16="http://schemas.microsoft.com/office/drawing/2014/main" id="{184A96F4-011F-430E-BFA4-E7965B6153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050" y="3335595"/>
            <a:ext cx="530729" cy="1504616"/>
          </a:xfrm>
          <a:prstGeom prst="rect">
            <a:avLst/>
          </a:prstGeom>
        </p:spPr>
      </p:pic>
      <p:pic>
        <p:nvPicPr>
          <p:cNvPr id="44" name="Picture 43">
            <a:extLst>
              <a:ext uri="{FF2B5EF4-FFF2-40B4-BE49-F238E27FC236}">
                <a16:creationId xmlns:a16="http://schemas.microsoft.com/office/drawing/2014/main" id="{725EA873-8EAC-4C8A-8772-5F638229CC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7855" y="2528496"/>
            <a:ext cx="1159600" cy="1226684"/>
          </a:xfrm>
          <a:prstGeom prst="rect">
            <a:avLst/>
          </a:prstGeom>
        </p:spPr>
      </p:pic>
      <p:pic>
        <p:nvPicPr>
          <p:cNvPr id="47" name="Picture 46">
            <a:extLst>
              <a:ext uri="{FF2B5EF4-FFF2-40B4-BE49-F238E27FC236}">
                <a16:creationId xmlns:a16="http://schemas.microsoft.com/office/drawing/2014/main" id="{CA2F4550-A721-41D0-9195-D28A49876B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28374" y="3857001"/>
            <a:ext cx="1295403" cy="262129"/>
          </a:xfrm>
          <a:prstGeom prst="rect">
            <a:avLst/>
          </a:prstGeom>
        </p:spPr>
      </p:pic>
    </p:spTree>
    <p:custDataLst>
      <p:tags r:id="rId1"/>
    </p:custDataLst>
    <p:extLst>
      <p:ext uri="{BB962C8B-B14F-4D97-AF65-F5344CB8AC3E}">
        <p14:creationId xmlns:p14="http://schemas.microsoft.com/office/powerpoint/2010/main" val="301261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HDL Department</a:t>
            </a:r>
          </a:p>
        </p:txBody>
      </p:sp>
      <p:sp>
        <p:nvSpPr>
          <p:cNvPr id="10" name="Footer Placeholder 9">
            <a:extLst>
              <a:ext uri="{FF2B5EF4-FFF2-40B4-BE49-F238E27FC236}">
                <a16:creationId xmlns:a16="http://schemas.microsoft.com/office/drawing/2014/main" id="{3D649550-E888-4A51-9CCB-1AA8932F432E}"/>
              </a:ext>
            </a:extLst>
          </p:cNvPr>
          <p:cNvSpPr>
            <a:spLocks noGrp="1"/>
          </p:cNvSpPr>
          <p:nvPr>
            <p:ph type="ftr" sz="quarter" idx="3"/>
          </p:nvPr>
        </p:nvSpPr>
        <p:spPr/>
        <p:txBody>
          <a:bodyPr/>
          <a:lstStyle/>
          <a:p>
            <a:pPr algn="l"/>
            <a:r>
              <a:rPr lang="en-US" i="0">
                <a:latin typeface="+mj-lt"/>
                <a:cs typeface="Arial Black" panose="020B0604020202020204" pitchFamily="34" charset="0"/>
              </a:rPr>
              <a:t>©2022 Analog Devices Inc. All rights reserved.</a:t>
            </a:r>
            <a:endParaRPr lang="en-US"/>
          </a:p>
        </p:txBody>
      </p:sp>
      <p:sp>
        <p:nvSpPr>
          <p:cNvPr id="11" name="Slide Number Placeholder 10">
            <a:extLst>
              <a:ext uri="{FF2B5EF4-FFF2-40B4-BE49-F238E27FC236}">
                <a16:creationId xmlns:a16="http://schemas.microsoft.com/office/drawing/2014/main" id="{88EE8101-C4E8-4CCE-B4D1-BDA913E8D6C0}"/>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12</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8" name="Date Placeholder 7">
            <a:extLst>
              <a:ext uri="{FF2B5EF4-FFF2-40B4-BE49-F238E27FC236}">
                <a16:creationId xmlns:a16="http://schemas.microsoft.com/office/drawing/2014/main" id="{635FDD2E-93DF-4559-B53D-4F65C3057F67}"/>
              </a:ext>
            </a:extLst>
          </p:cNvPr>
          <p:cNvSpPr>
            <a:spLocks noGrp="1"/>
          </p:cNvSpPr>
          <p:nvPr>
            <p:ph type="dt" sz="half" idx="2"/>
          </p:nvPr>
        </p:nvSpPr>
        <p:spPr/>
        <p:txBody>
          <a:bodyPr/>
          <a:lstStyle/>
          <a:p>
            <a:fld id="{113A9308-A331-4D39-A616-F4F871D87088}" type="datetime1">
              <a:rPr lang="en-US" i="0" smtClean="0">
                <a:solidFill>
                  <a:srgbClr val="555659"/>
                </a:solidFill>
              </a:rPr>
              <a:t>10/31/2025</a:t>
            </a:fld>
            <a:endParaRPr lang="en-US"/>
          </a:p>
        </p:txBody>
      </p:sp>
      <p:pic>
        <p:nvPicPr>
          <p:cNvPr id="4" name="Picture 3" descr="Diagram&#10;&#10;Description automatically generated">
            <a:extLst>
              <a:ext uri="{FF2B5EF4-FFF2-40B4-BE49-F238E27FC236}">
                <a16:creationId xmlns:a16="http://schemas.microsoft.com/office/drawing/2014/main" id="{0CD9844F-EFB0-4860-AFB5-94D0A8899545}"/>
              </a:ext>
            </a:extLst>
          </p:cNvPr>
          <p:cNvPicPr>
            <a:picLocks noChangeAspect="1"/>
          </p:cNvPicPr>
          <p:nvPr/>
        </p:nvPicPr>
        <p:blipFill rotWithShape="1">
          <a:blip r:embed="rId3"/>
          <a:srcRect b="1219"/>
          <a:stretch/>
        </p:blipFill>
        <p:spPr>
          <a:xfrm>
            <a:off x="108509" y="769119"/>
            <a:ext cx="7483210" cy="5534983"/>
          </a:xfrm>
          <a:prstGeom prst="rect">
            <a:avLst/>
          </a:prstGeom>
          <a:ln>
            <a:noFill/>
          </a:ln>
          <a:effectLst>
            <a:softEdge rad="112500"/>
          </a:effectLst>
        </p:spPr>
      </p:pic>
      <p:pic>
        <p:nvPicPr>
          <p:cNvPr id="14" name="Picture 13">
            <a:extLst>
              <a:ext uri="{FF2B5EF4-FFF2-40B4-BE49-F238E27FC236}">
                <a16:creationId xmlns:a16="http://schemas.microsoft.com/office/drawing/2014/main" id="{A136C4EF-D979-4830-8584-1543CF96A1C2}"/>
              </a:ext>
            </a:extLst>
          </p:cNvPr>
          <p:cNvPicPr>
            <a:picLocks noChangeAspect="1"/>
          </p:cNvPicPr>
          <p:nvPr/>
        </p:nvPicPr>
        <p:blipFill>
          <a:blip r:embed="rId4"/>
          <a:stretch>
            <a:fillRect/>
          </a:stretch>
        </p:blipFill>
        <p:spPr>
          <a:xfrm>
            <a:off x="7501764" y="769119"/>
            <a:ext cx="4618977" cy="3503482"/>
          </a:xfrm>
          <a:prstGeom prst="rect">
            <a:avLst/>
          </a:prstGeom>
          <a:ln>
            <a:noFill/>
          </a:ln>
          <a:effectLst>
            <a:softEdge rad="112500"/>
          </a:effectLst>
        </p:spPr>
      </p:pic>
      <p:pic>
        <p:nvPicPr>
          <p:cNvPr id="21" name="Picture 20" descr="A picture containing text, display, electronics&#10;&#10;Description automatically generated">
            <a:extLst>
              <a:ext uri="{FF2B5EF4-FFF2-40B4-BE49-F238E27FC236}">
                <a16:creationId xmlns:a16="http://schemas.microsoft.com/office/drawing/2014/main" id="{8E28EE61-7B24-4A5A-944A-4F4D15E319C7}"/>
              </a:ext>
            </a:extLst>
          </p:cNvPr>
          <p:cNvPicPr>
            <a:picLocks noChangeAspect="1"/>
          </p:cNvPicPr>
          <p:nvPr/>
        </p:nvPicPr>
        <p:blipFill rotWithShape="1">
          <a:blip r:embed="rId5"/>
          <a:srcRect t="24356"/>
          <a:stretch/>
        </p:blipFill>
        <p:spPr>
          <a:xfrm>
            <a:off x="8320870" y="4410874"/>
            <a:ext cx="3070719" cy="2195318"/>
          </a:xfrm>
          <a:prstGeom prst="rect">
            <a:avLst/>
          </a:prstGeom>
          <a:ln>
            <a:noFill/>
          </a:ln>
          <a:effectLst>
            <a:softEdge rad="112500"/>
          </a:effectLst>
        </p:spPr>
      </p:pic>
      <p:pic>
        <p:nvPicPr>
          <p:cNvPr id="22" name="Picture 6" descr="EF-VIVADO-SYSTEM-NL - Xilinx - Vivado Design Suite: HL System Edition,  Node-Locked (Client) License">
            <a:extLst>
              <a:ext uri="{FF2B5EF4-FFF2-40B4-BE49-F238E27FC236}">
                <a16:creationId xmlns:a16="http://schemas.microsoft.com/office/drawing/2014/main" id="{C64187C4-CF69-4358-9C8E-E274CB8772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0583" y="5512702"/>
            <a:ext cx="2030501" cy="938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53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t>Embedded Software Department</a:t>
            </a:r>
          </a:p>
        </p:txBody>
      </p:sp>
      <p:sp>
        <p:nvSpPr>
          <p:cNvPr id="7" name="Footer Placeholder 6">
            <a:extLst>
              <a:ext uri="{FF2B5EF4-FFF2-40B4-BE49-F238E27FC236}">
                <a16:creationId xmlns:a16="http://schemas.microsoft.com/office/drawing/2014/main" id="{2099E7D6-E6E1-443C-9663-6B5991359096}"/>
              </a:ext>
            </a:extLst>
          </p:cNvPr>
          <p:cNvSpPr>
            <a:spLocks noGrp="1"/>
          </p:cNvSpPr>
          <p:nvPr>
            <p:ph type="ftr" sz="quarter" idx="3"/>
          </p:nvPr>
        </p:nvSpPr>
        <p:spPr/>
        <p:txBody>
          <a:bodyPr/>
          <a:lstStyle/>
          <a:p>
            <a:pPr algn="l"/>
            <a:r>
              <a:rPr lang="en-US"/>
              <a:t>©2022 Analog Devices Inc. All rights reserved.</a:t>
            </a:r>
          </a:p>
        </p:txBody>
      </p:sp>
      <p:sp>
        <p:nvSpPr>
          <p:cNvPr id="9" name="Slide Number Placeholder 8">
            <a:extLst>
              <a:ext uri="{FF2B5EF4-FFF2-40B4-BE49-F238E27FC236}">
                <a16:creationId xmlns:a16="http://schemas.microsoft.com/office/drawing/2014/main" id="{07E14B88-73C3-42F1-B2DC-6B7CBEC58A47}"/>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13</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5" name="Date Placeholder 4">
            <a:extLst>
              <a:ext uri="{FF2B5EF4-FFF2-40B4-BE49-F238E27FC236}">
                <a16:creationId xmlns:a16="http://schemas.microsoft.com/office/drawing/2014/main" id="{93E9AD33-EDAD-42B1-9CD5-D8C4515ABA7F}"/>
              </a:ext>
            </a:extLst>
          </p:cNvPr>
          <p:cNvSpPr>
            <a:spLocks noGrp="1"/>
          </p:cNvSpPr>
          <p:nvPr>
            <p:ph type="dt" sz="half" idx="2"/>
          </p:nvPr>
        </p:nvSpPr>
        <p:spPr/>
        <p:txBody>
          <a:bodyPr/>
          <a:lstStyle/>
          <a:p>
            <a:fld id="{1B4C33AC-F1F1-452C-B585-5A8DFE57FC3F}" type="datetime1">
              <a:rPr lang="en-US" smtClean="0"/>
              <a:t>10/31/2025</a:t>
            </a:fld>
            <a:endParaRPr lang="en-US"/>
          </a:p>
        </p:txBody>
      </p:sp>
      <p:cxnSp>
        <p:nvCxnSpPr>
          <p:cNvPr id="40" name="Straight Connector 39">
            <a:extLst>
              <a:ext uri="{FF2B5EF4-FFF2-40B4-BE49-F238E27FC236}">
                <a16:creationId xmlns:a16="http://schemas.microsoft.com/office/drawing/2014/main" id="{43B8CA41-B2BC-4B6E-94EF-7055CDFED417}"/>
              </a:ext>
            </a:extLst>
          </p:cNvPr>
          <p:cNvCxnSpPr>
            <a:cxnSpLocks/>
          </p:cNvCxnSpPr>
          <p:nvPr/>
        </p:nvCxnSpPr>
        <p:spPr>
          <a:xfrm>
            <a:off x="5521541" y="2181899"/>
            <a:ext cx="0" cy="3858173"/>
          </a:xfrm>
          <a:prstGeom prst="line">
            <a:avLst/>
          </a:prstGeom>
          <a:ln w="12700" cap="rnd">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2E5A990B-15A5-4748-A81E-0D78C6565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89" y="2861415"/>
            <a:ext cx="5210262" cy="3400965"/>
          </a:xfrm>
          <a:prstGeom prst="rect">
            <a:avLst/>
          </a:prstGeom>
        </p:spPr>
      </p:pic>
      <p:pic>
        <p:nvPicPr>
          <p:cNvPr id="10" name="Picture 9" descr="A picture containing diagram&#10;&#10;Description automatically generated">
            <a:extLst>
              <a:ext uri="{FF2B5EF4-FFF2-40B4-BE49-F238E27FC236}">
                <a16:creationId xmlns:a16="http://schemas.microsoft.com/office/drawing/2014/main" id="{95F0B025-9127-45B9-A32D-8613BBF513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789" y="972419"/>
            <a:ext cx="5210262" cy="2014805"/>
          </a:xfrm>
          <a:prstGeom prst="rect">
            <a:avLst/>
          </a:prstGeom>
        </p:spPr>
      </p:pic>
      <p:pic>
        <p:nvPicPr>
          <p:cNvPr id="12" name="Picture 11" descr="Graphical user interface, text, application, chat or text message&#10;&#10;Description automatically generated">
            <a:extLst>
              <a:ext uri="{FF2B5EF4-FFF2-40B4-BE49-F238E27FC236}">
                <a16:creationId xmlns:a16="http://schemas.microsoft.com/office/drawing/2014/main" id="{28A989F8-9057-419A-80EC-65185B3F91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2157" y="1160547"/>
            <a:ext cx="3714234" cy="3087028"/>
          </a:xfrm>
          <a:prstGeom prst="rect">
            <a:avLst/>
          </a:prstGeom>
        </p:spPr>
      </p:pic>
      <p:pic>
        <p:nvPicPr>
          <p:cNvPr id="17" name="Picture 16">
            <a:extLst>
              <a:ext uri="{FF2B5EF4-FFF2-40B4-BE49-F238E27FC236}">
                <a16:creationId xmlns:a16="http://schemas.microsoft.com/office/drawing/2014/main" id="{6F0C11E4-7726-493E-A31A-0868738A9E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1771" y="3933956"/>
            <a:ext cx="6850229" cy="2466082"/>
          </a:xfrm>
          <a:prstGeom prst="rect">
            <a:avLst/>
          </a:prstGeom>
        </p:spPr>
      </p:pic>
      <p:pic>
        <p:nvPicPr>
          <p:cNvPr id="11" name="Picture 14" descr="Learn Shell Scripting [2021] - Top Linux Scripting Tutorials | Quick Code">
            <a:extLst>
              <a:ext uri="{FF2B5EF4-FFF2-40B4-BE49-F238E27FC236}">
                <a16:creationId xmlns:a16="http://schemas.microsoft.com/office/drawing/2014/main" id="{ADEB341C-B29B-4A26-BFA2-2A262670D5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49735" y="3011534"/>
            <a:ext cx="2040915" cy="11243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C And C++ Logo, HD Png Download , Transparent Png Image - PNGitem">
            <a:extLst>
              <a:ext uri="{FF2B5EF4-FFF2-40B4-BE49-F238E27FC236}">
                <a16:creationId xmlns:a16="http://schemas.microsoft.com/office/drawing/2014/main" id="{59C03D6F-FC2F-4F40-814F-0C1D310225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49735" y="2282165"/>
            <a:ext cx="1958236" cy="72636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528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9348C-F01F-487A-A548-7A6A389DBB93}"/>
              </a:ext>
            </a:extLst>
          </p:cNvPr>
          <p:cNvSpPr>
            <a:spLocks noGrp="1"/>
          </p:cNvSpPr>
          <p:nvPr>
            <p:ph type="title"/>
          </p:nvPr>
        </p:nvSpPr>
        <p:spPr/>
        <p:txBody>
          <a:bodyPr/>
          <a:lstStyle/>
          <a:p>
            <a:r>
              <a:rPr lang="en-US"/>
              <a:t>Applications Software Department</a:t>
            </a:r>
          </a:p>
        </p:txBody>
      </p:sp>
      <p:sp>
        <p:nvSpPr>
          <p:cNvPr id="13" name="Footer Placeholder 12">
            <a:extLst>
              <a:ext uri="{FF2B5EF4-FFF2-40B4-BE49-F238E27FC236}">
                <a16:creationId xmlns:a16="http://schemas.microsoft.com/office/drawing/2014/main" id="{36FA645B-D9D3-4CB1-930D-8E7C9BF9E61D}"/>
              </a:ext>
            </a:extLst>
          </p:cNvPr>
          <p:cNvSpPr>
            <a:spLocks noGrp="1"/>
          </p:cNvSpPr>
          <p:nvPr>
            <p:ph type="ftr" sz="quarter" idx="3"/>
          </p:nvPr>
        </p:nvSpPr>
        <p:spPr/>
        <p:txBody>
          <a:bodyPr/>
          <a:lstStyle/>
          <a:p>
            <a:pPr algn="l"/>
            <a:r>
              <a:rPr lang="en-US" i="0">
                <a:latin typeface="+mj-lt"/>
                <a:cs typeface="Arial Black" panose="020B0604020202020204" pitchFamily="34" charset="0"/>
              </a:rPr>
              <a:t>©2022 Analog Devices Inc. All rights reserved.</a:t>
            </a:r>
            <a:endParaRPr lang="en-US"/>
          </a:p>
        </p:txBody>
      </p:sp>
      <p:sp>
        <p:nvSpPr>
          <p:cNvPr id="15" name="Slide Number Placeholder 14">
            <a:extLst>
              <a:ext uri="{FF2B5EF4-FFF2-40B4-BE49-F238E27FC236}">
                <a16:creationId xmlns:a16="http://schemas.microsoft.com/office/drawing/2014/main" id="{ED57B173-E03E-4E19-B3F1-8F2E8BACDB9F}"/>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14</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9" name="Date Placeholder 8">
            <a:extLst>
              <a:ext uri="{FF2B5EF4-FFF2-40B4-BE49-F238E27FC236}">
                <a16:creationId xmlns:a16="http://schemas.microsoft.com/office/drawing/2014/main" id="{E502BEB8-0643-4830-B5F2-6C73C5A4800B}"/>
              </a:ext>
            </a:extLst>
          </p:cNvPr>
          <p:cNvSpPr>
            <a:spLocks noGrp="1"/>
          </p:cNvSpPr>
          <p:nvPr>
            <p:ph type="dt" sz="half" idx="2"/>
          </p:nvPr>
        </p:nvSpPr>
        <p:spPr/>
        <p:txBody>
          <a:bodyPr/>
          <a:lstStyle/>
          <a:p>
            <a:fld id="{B851048D-4EC8-47C4-8B8B-050FE7B1CC33}" type="datetime1">
              <a:rPr lang="en-US" i="0" smtClean="0">
                <a:solidFill>
                  <a:srgbClr val="555659"/>
                </a:solidFill>
              </a:rPr>
              <a:t>10/31/2025</a:t>
            </a:fld>
            <a:endParaRPr lang="en-US"/>
          </a:p>
        </p:txBody>
      </p:sp>
      <p:pic>
        <p:nvPicPr>
          <p:cNvPr id="14" name="Picture 13" descr="Graphical user interface, chart&#10;&#10;Description automatically generated">
            <a:extLst>
              <a:ext uri="{FF2B5EF4-FFF2-40B4-BE49-F238E27FC236}">
                <a16:creationId xmlns:a16="http://schemas.microsoft.com/office/drawing/2014/main" id="{2AF47C6A-713B-4407-A273-E7E114196F7F}"/>
              </a:ext>
            </a:extLst>
          </p:cNvPr>
          <p:cNvPicPr>
            <a:picLocks noChangeAspect="1"/>
          </p:cNvPicPr>
          <p:nvPr/>
        </p:nvPicPr>
        <p:blipFill>
          <a:blip r:embed="rId3"/>
          <a:stretch>
            <a:fillRect/>
          </a:stretch>
        </p:blipFill>
        <p:spPr>
          <a:xfrm>
            <a:off x="7447151" y="759436"/>
            <a:ext cx="3294867" cy="2669564"/>
          </a:xfrm>
          <a:prstGeom prst="rect">
            <a:avLst/>
          </a:prstGeom>
          <a:ln>
            <a:noFill/>
          </a:ln>
          <a:effectLst>
            <a:softEdge rad="112500"/>
          </a:effectLst>
        </p:spPr>
      </p:pic>
      <p:pic>
        <p:nvPicPr>
          <p:cNvPr id="18" name="Picture 17">
            <a:extLst>
              <a:ext uri="{FF2B5EF4-FFF2-40B4-BE49-F238E27FC236}">
                <a16:creationId xmlns:a16="http://schemas.microsoft.com/office/drawing/2014/main" id="{2134B4A8-ED0B-4167-9BDE-3495938031C5}"/>
              </a:ext>
            </a:extLst>
          </p:cNvPr>
          <p:cNvPicPr>
            <a:picLocks noChangeAspect="1"/>
          </p:cNvPicPr>
          <p:nvPr/>
        </p:nvPicPr>
        <p:blipFill>
          <a:blip r:embed="rId4"/>
          <a:stretch>
            <a:fillRect/>
          </a:stretch>
        </p:blipFill>
        <p:spPr>
          <a:xfrm>
            <a:off x="254709" y="1013564"/>
            <a:ext cx="6951749" cy="5134550"/>
          </a:xfrm>
          <a:prstGeom prst="rect">
            <a:avLst/>
          </a:prstGeom>
          <a:ln>
            <a:noFill/>
          </a:ln>
          <a:effectLst>
            <a:softEdge rad="112500"/>
          </a:effectLst>
        </p:spPr>
      </p:pic>
      <p:pic>
        <p:nvPicPr>
          <p:cNvPr id="20" name="Picture 19">
            <a:extLst>
              <a:ext uri="{FF2B5EF4-FFF2-40B4-BE49-F238E27FC236}">
                <a16:creationId xmlns:a16="http://schemas.microsoft.com/office/drawing/2014/main" id="{143DDB33-46DA-4BA6-B5A2-813F6302AC7B}"/>
              </a:ext>
            </a:extLst>
          </p:cNvPr>
          <p:cNvPicPr>
            <a:picLocks noChangeAspect="1"/>
          </p:cNvPicPr>
          <p:nvPr/>
        </p:nvPicPr>
        <p:blipFill>
          <a:blip r:embed="rId5"/>
          <a:stretch>
            <a:fillRect/>
          </a:stretch>
        </p:blipFill>
        <p:spPr>
          <a:xfrm rot="16200000">
            <a:off x="8215850" y="4308191"/>
            <a:ext cx="1173790" cy="3094973"/>
          </a:xfrm>
          <a:prstGeom prst="rect">
            <a:avLst/>
          </a:prstGeom>
          <a:ln>
            <a:noFill/>
          </a:ln>
          <a:effectLst>
            <a:softEdge rad="112500"/>
          </a:effectLst>
        </p:spPr>
      </p:pic>
      <p:pic>
        <p:nvPicPr>
          <p:cNvPr id="21" name="Picture 20">
            <a:extLst>
              <a:ext uri="{FF2B5EF4-FFF2-40B4-BE49-F238E27FC236}">
                <a16:creationId xmlns:a16="http://schemas.microsoft.com/office/drawing/2014/main" id="{6A2E24BE-F57B-4798-979A-208DE48B05E9}"/>
              </a:ext>
            </a:extLst>
          </p:cNvPr>
          <p:cNvPicPr>
            <a:picLocks noChangeAspect="1"/>
          </p:cNvPicPr>
          <p:nvPr/>
        </p:nvPicPr>
        <p:blipFill>
          <a:blip r:embed="rId6"/>
          <a:stretch>
            <a:fillRect/>
          </a:stretch>
        </p:blipFill>
        <p:spPr>
          <a:xfrm>
            <a:off x="9043438" y="3429000"/>
            <a:ext cx="2997374" cy="2121825"/>
          </a:xfrm>
          <a:prstGeom prst="rect">
            <a:avLst/>
          </a:prstGeom>
          <a:ln>
            <a:noFill/>
          </a:ln>
          <a:effectLst>
            <a:softEdge rad="112500"/>
          </a:effectLst>
        </p:spPr>
      </p:pic>
    </p:spTree>
    <p:extLst>
      <p:ext uri="{BB962C8B-B14F-4D97-AF65-F5344CB8AC3E}">
        <p14:creationId xmlns:p14="http://schemas.microsoft.com/office/powerpoint/2010/main" val="202220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EA31B6-670C-C3D2-FD54-75C96ECD6D2B}"/>
              </a:ext>
            </a:extLst>
          </p:cNvPr>
          <p:cNvSpPr>
            <a:spLocks noGrp="1"/>
          </p:cNvSpPr>
          <p:nvPr>
            <p:ph type="title"/>
          </p:nvPr>
        </p:nvSpPr>
        <p:spPr>
          <a:xfrm>
            <a:off x="342900" y="219456"/>
            <a:ext cx="10287000" cy="470898"/>
          </a:xfrm>
        </p:spPr>
        <p:txBody>
          <a:bodyPr wrap="square" anchor="t">
            <a:normAutofit/>
          </a:bodyPr>
          <a:lstStyle/>
          <a:p>
            <a:r>
              <a:rPr lang="en-US"/>
              <a:t>Application Engineering Department</a:t>
            </a:r>
          </a:p>
        </p:txBody>
      </p:sp>
      <p:pic>
        <p:nvPicPr>
          <p:cNvPr id="7" name="Picture 7" descr="Graphical user interface, text, application, chat or text message&#10;&#10;Description automatically generated">
            <a:extLst>
              <a:ext uri="{FF2B5EF4-FFF2-40B4-BE49-F238E27FC236}">
                <a16:creationId xmlns:a16="http://schemas.microsoft.com/office/drawing/2014/main" id="{EBA0F1A2-AC2B-6453-2A49-798DABE95C96}"/>
              </a:ext>
            </a:extLst>
          </p:cNvPr>
          <p:cNvPicPr>
            <a:picLocks noChangeAspect="1"/>
          </p:cNvPicPr>
          <p:nvPr/>
        </p:nvPicPr>
        <p:blipFill>
          <a:blip r:embed="rId2"/>
          <a:stretch>
            <a:fillRect/>
          </a:stretch>
        </p:blipFill>
        <p:spPr>
          <a:xfrm>
            <a:off x="723223" y="1085845"/>
            <a:ext cx="7418716" cy="4914900"/>
          </a:xfrm>
          <a:prstGeom prst="rect">
            <a:avLst/>
          </a:prstGeom>
          <a:noFill/>
        </p:spPr>
      </p:pic>
      <p:sp>
        <p:nvSpPr>
          <p:cNvPr id="4" name="Footer Placeholder 3">
            <a:extLst>
              <a:ext uri="{FF2B5EF4-FFF2-40B4-BE49-F238E27FC236}">
                <a16:creationId xmlns:a16="http://schemas.microsoft.com/office/drawing/2014/main" id="{95B8AA11-F73F-5910-5B3D-C28179DCB503}"/>
              </a:ext>
            </a:extLst>
          </p:cNvPr>
          <p:cNvSpPr>
            <a:spLocks noGrp="1"/>
          </p:cNvSpPr>
          <p:nvPr>
            <p:ph type="ftr" sz="quarter" idx="3"/>
          </p:nvPr>
        </p:nvSpPr>
        <p:spPr>
          <a:xfrm>
            <a:off x="342900" y="6616018"/>
            <a:ext cx="8059640" cy="241982"/>
          </a:xfrm>
        </p:spPr>
        <p:txBody>
          <a:bodyPr anchor="ctr">
            <a:normAutofit/>
          </a:bodyPr>
          <a:lstStyle/>
          <a:p>
            <a:pPr>
              <a:spcAft>
                <a:spcPts val="600"/>
              </a:spcAft>
            </a:pPr>
            <a:r>
              <a:rPr lang="en-US" sz="400" i="0"/>
              <a:t>©2022 Analog Devices Inc. All rights reserved.</a:t>
            </a:r>
            <a:endParaRPr lang="en-US" sz="400"/>
          </a:p>
        </p:txBody>
      </p:sp>
      <p:sp>
        <p:nvSpPr>
          <p:cNvPr id="5" name="Slide Number Placeholder 4">
            <a:extLst>
              <a:ext uri="{FF2B5EF4-FFF2-40B4-BE49-F238E27FC236}">
                <a16:creationId xmlns:a16="http://schemas.microsoft.com/office/drawing/2014/main" id="{8E226C5C-FD70-A05F-84AC-92B492C41540}"/>
              </a:ext>
            </a:extLst>
          </p:cNvPr>
          <p:cNvSpPr>
            <a:spLocks noGrp="1"/>
          </p:cNvSpPr>
          <p:nvPr>
            <p:ph type="sldNum" sz="quarter" idx="4"/>
          </p:nvPr>
        </p:nvSpPr>
        <p:spPr>
          <a:xfrm>
            <a:off x="10629901" y="6613018"/>
            <a:ext cx="1219199" cy="241982"/>
          </a:xfrm>
        </p:spPr>
        <p:txBody>
          <a:bodyPr anchor="ctr">
            <a:normAutofit/>
          </a:bodyPr>
          <a:lstStyle/>
          <a:p>
            <a:pPr>
              <a:spcAft>
                <a:spcPts val="600"/>
              </a:spcAft>
              <a:defRPr/>
            </a:pPr>
            <a:fld id="{A9CE67A1-BA7F-A74E-B5D7-615746DEEC2B}" type="slidenum">
              <a:rPr lang="en-US" sz="400" b="0" smtClean="0">
                <a:solidFill>
                  <a:srgbClr val="555659"/>
                </a:solidFill>
              </a:rPr>
              <a:pPr>
                <a:spcAft>
                  <a:spcPts val="600"/>
                </a:spcAft>
                <a:defRPr/>
              </a:pPr>
              <a:t>15</a:t>
            </a:fld>
            <a:r>
              <a:rPr lang="en-US" sz="400" b="0">
                <a:solidFill>
                  <a:srgbClr val="555659"/>
                </a:solidFill>
              </a:rPr>
              <a:t> </a:t>
            </a:r>
            <a:r>
              <a:rPr lang="en-US" sz="400" b="0" i="1" normalizeH="1" baseline="-11000">
                <a:solidFill>
                  <a:srgbClr val="555659"/>
                </a:solidFill>
              </a:rPr>
              <a:t>//</a:t>
            </a:r>
            <a:endParaRPr lang="en-US" sz="400" b="0" baseline="-11000">
              <a:solidFill>
                <a:srgbClr val="555659"/>
              </a:solidFill>
            </a:endParaRPr>
          </a:p>
        </p:txBody>
      </p:sp>
      <p:sp>
        <p:nvSpPr>
          <p:cNvPr id="6" name="Date Placeholder 5">
            <a:extLst>
              <a:ext uri="{FF2B5EF4-FFF2-40B4-BE49-F238E27FC236}">
                <a16:creationId xmlns:a16="http://schemas.microsoft.com/office/drawing/2014/main" id="{82FA7F88-44AA-908A-571F-E0A10F06E22A}"/>
              </a:ext>
            </a:extLst>
          </p:cNvPr>
          <p:cNvSpPr>
            <a:spLocks noGrp="1"/>
          </p:cNvSpPr>
          <p:nvPr>
            <p:ph type="dt" sz="half" idx="2"/>
          </p:nvPr>
        </p:nvSpPr>
        <p:spPr>
          <a:xfrm>
            <a:off x="8402541" y="6616018"/>
            <a:ext cx="2227359" cy="241982"/>
          </a:xfrm>
        </p:spPr>
        <p:txBody>
          <a:bodyPr anchor="ctr">
            <a:normAutofit/>
          </a:bodyPr>
          <a:lstStyle/>
          <a:p>
            <a:pPr>
              <a:spcAft>
                <a:spcPts val="600"/>
              </a:spcAft>
            </a:pPr>
            <a:fld id="{EB3CA12F-B26E-4859-B4B5-58018989B240}" type="datetime1">
              <a:rPr lang="en-US" i="0" smtClean="0">
                <a:solidFill>
                  <a:srgbClr val="555659"/>
                </a:solidFill>
              </a:rPr>
              <a:pPr>
                <a:spcAft>
                  <a:spcPts val="600"/>
                </a:spcAft>
              </a:pPr>
              <a:t>10/31/2025</a:t>
            </a:fld>
            <a:endParaRPr lang="en-US">
              <a:solidFill>
                <a:srgbClr val="555659"/>
              </a:solidFill>
            </a:endParaRPr>
          </a:p>
        </p:txBody>
      </p:sp>
      <p:sp>
        <p:nvSpPr>
          <p:cNvPr id="8" name="TextBox 7">
            <a:extLst>
              <a:ext uri="{FF2B5EF4-FFF2-40B4-BE49-F238E27FC236}">
                <a16:creationId xmlns:a16="http://schemas.microsoft.com/office/drawing/2014/main" id="{A791B2C4-AB13-687A-4439-6205B5D0B8E1}"/>
              </a:ext>
            </a:extLst>
          </p:cNvPr>
          <p:cNvSpPr txBox="1"/>
          <p:nvPr/>
        </p:nvSpPr>
        <p:spPr>
          <a:xfrm>
            <a:off x="8812446" y="1087589"/>
            <a:ext cx="2912294" cy="39754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buClr>
                <a:srgbClr val="1E4056"/>
              </a:buClr>
              <a:buSzPct val="75000"/>
            </a:pPr>
            <a:r>
              <a:rPr lang="en-US" sz="2000">
                <a:solidFill>
                  <a:schemeClr val="accent2"/>
                </a:solidFill>
              </a:rPr>
              <a:t>Project demos</a:t>
            </a:r>
            <a:endParaRPr lang="en-US">
              <a:solidFill>
                <a:schemeClr val="accent2"/>
              </a:solidFill>
            </a:endParaRPr>
          </a:p>
          <a:p>
            <a:pPr defTabSz="457200">
              <a:spcBef>
                <a:spcPts val="1000"/>
              </a:spcBef>
              <a:buClr>
                <a:srgbClr val="1E4056"/>
              </a:buClr>
              <a:buSzPct val="75000"/>
            </a:pPr>
            <a:r>
              <a:rPr lang="en-US" sz="2000">
                <a:solidFill>
                  <a:schemeClr val="accent2"/>
                </a:solidFill>
              </a:rPr>
              <a:t>Trainings/Student workshops</a:t>
            </a:r>
          </a:p>
          <a:p>
            <a:pPr defTabSz="457200">
              <a:spcBef>
                <a:spcPts val="1000"/>
              </a:spcBef>
              <a:buClr>
                <a:srgbClr val="1E4056"/>
              </a:buClr>
              <a:buSzPct val="75000"/>
            </a:pPr>
            <a:r>
              <a:rPr lang="en-US" sz="2000">
                <a:solidFill>
                  <a:schemeClr val="accent2"/>
                </a:solidFill>
              </a:rPr>
              <a:t>Summer practice</a:t>
            </a:r>
          </a:p>
          <a:p>
            <a:pPr defTabSz="457200">
              <a:spcBef>
                <a:spcPts val="1000"/>
              </a:spcBef>
              <a:buClr>
                <a:srgbClr val="1E4056"/>
              </a:buClr>
              <a:buSzPct val="75000"/>
            </a:pPr>
            <a:r>
              <a:rPr lang="en-US" sz="2000">
                <a:solidFill>
                  <a:schemeClr val="accent2"/>
                </a:solidFill>
              </a:rPr>
              <a:t>Production testing</a:t>
            </a:r>
          </a:p>
          <a:p>
            <a:pPr defTabSz="457200">
              <a:spcBef>
                <a:spcPts val="1000"/>
              </a:spcBef>
            </a:pPr>
            <a:r>
              <a:rPr lang="en-US" sz="2000">
                <a:solidFill>
                  <a:schemeClr val="accent2"/>
                </a:solidFill>
              </a:rPr>
              <a:t>Tradeshows participations</a:t>
            </a:r>
          </a:p>
          <a:p>
            <a:pPr marL="228600" indent="-228600" defTabSz="457200">
              <a:spcBef>
                <a:spcPts val="1000"/>
              </a:spcBef>
              <a:buClr>
                <a:srgbClr val="1E4056"/>
              </a:buClr>
              <a:buSzPct val="75000"/>
              <a:buFont typeface="Barlow"/>
              <a:buChar char="►"/>
            </a:pPr>
            <a:endParaRPr lang="en-US" sz="2000">
              <a:solidFill>
                <a:schemeClr val="accent2"/>
              </a:solidFill>
            </a:endParaRPr>
          </a:p>
          <a:p>
            <a:pPr marL="228600" indent="-228600" defTabSz="457200">
              <a:spcBef>
                <a:spcPts val="1000"/>
              </a:spcBef>
              <a:buClr>
                <a:srgbClr val="1E4056"/>
              </a:buClr>
              <a:buSzPct val="75000"/>
              <a:buFont typeface="Barlow"/>
              <a:buChar char="►"/>
            </a:pPr>
            <a:endParaRPr lang="en-US" sz="2000">
              <a:solidFill>
                <a:schemeClr val="accent2"/>
              </a:solidFill>
            </a:endParaRPr>
          </a:p>
          <a:p>
            <a:pPr marL="228600" indent="-228600" defTabSz="457200">
              <a:spcBef>
                <a:spcPts val="1000"/>
              </a:spcBef>
              <a:buClr>
                <a:srgbClr val="1E4056"/>
              </a:buClr>
              <a:buSzPct val="75000"/>
              <a:buFont typeface="Barlow"/>
              <a:buChar char="►"/>
            </a:pPr>
            <a:endParaRPr lang="en-US" sz="2000">
              <a:solidFill>
                <a:schemeClr val="accent2"/>
              </a:solidFill>
            </a:endParaRPr>
          </a:p>
        </p:txBody>
      </p:sp>
      <p:pic>
        <p:nvPicPr>
          <p:cNvPr id="2" name="Picture 8">
            <a:extLst>
              <a:ext uri="{FF2B5EF4-FFF2-40B4-BE49-F238E27FC236}">
                <a16:creationId xmlns:a16="http://schemas.microsoft.com/office/drawing/2014/main" id="{DDAF7530-3652-127A-D86A-A8DA34B6C7C6}"/>
              </a:ext>
            </a:extLst>
          </p:cNvPr>
          <p:cNvPicPr>
            <a:picLocks noChangeAspect="1"/>
          </p:cNvPicPr>
          <p:nvPr/>
        </p:nvPicPr>
        <p:blipFill>
          <a:blip r:embed="rId3"/>
          <a:stretch>
            <a:fillRect/>
          </a:stretch>
        </p:blipFill>
        <p:spPr>
          <a:xfrm>
            <a:off x="11239500" y="2021157"/>
            <a:ext cx="714375" cy="762000"/>
          </a:xfrm>
          <a:prstGeom prst="rect">
            <a:avLst/>
          </a:prstGeom>
        </p:spPr>
      </p:pic>
      <p:cxnSp>
        <p:nvCxnSpPr>
          <p:cNvPr id="9" name="Straight Arrow Connector 8">
            <a:extLst>
              <a:ext uri="{FF2B5EF4-FFF2-40B4-BE49-F238E27FC236}">
                <a16:creationId xmlns:a16="http://schemas.microsoft.com/office/drawing/2014/main" id="{38FCD1B7-4D9A-793A-F2C7-62435044B60B}"/>
              </a:ext>
            </a:extLst>
          </p:cNvPr>
          <p:cNvCxnSpPr/>
          <p:nvPr/>
        </p:nvCxnSpPr>
        <p:spPr>
          <a:xfrm>
            <a:off x="8352263" y="1085385"/>
            <a:ext cx="31595" cy="2633545"/>
          </a:xfrm>
          <a:prstGeom prst="straightConnector1">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107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t>Community</a:t>
            </a:r>
          </a:p>
        </p:txBody>
      </p:sp>
      <p:sp>
        <p:nvSpPr>
          <p:cNvPr id="7" name="Footer Placeholder 6">
            <a:extLst>
              <a:ext uri="{FF2B5EF4-FFF2-40B4-BE49-F238E27FC236}">
                <a16:creationId xmlns:a16="http://schemas.microsoft.com/office/drawing/2014/main" id="{9CEFBC87-8490-4950-83AB-EED45ABF1A38}"/>
              </a:ext>
            </a:extLst>
          </p:cNvPr>
          <p:cNvSpPr>
            <a:spLocks noGrp="1"/>
          </p:cNvSpPr>
          <p:nvPr>
            <p:ph type="ftr" sz="quarter" idx="3"/>
          </p:nvPr>
        </p:nvSpPr>
        <p:spPr/>
        <p:txBody>
          <a:bodyPr/>
          <a:lstStyle/>
          <a:p>
            <a:pPr algn="l"/>
            <a:r>
              <a:rPr lang="en-US"/>
              <a:t>©2022 Analog Devices Inc. All rights reserved.</a:t>
            </a:r>
          </a:p>
        </p:txBody>
      </p:sp>
      <p:sp>
        <p:nvSpPr>
          <p:cNvPr id="11" name="Slide Number Placeholder 10">
            <a:extLst>
              <a:ext uri="{FF2B5EF4-FFF2-40B4-BE49-F238E27FC236}">
                <a16:creationId xmlns:a16="http://schemas.microsoft.com/office/drawing/2014/main" id="{F99A55E0-6890-456E-BB13-AC5867165872}"/>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16</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6" name="Date Placeholder 5">
            <a:extLst>
              <a:ext uri="{FF2B5EF4-FFF2-40B4-BE49-F238E27FC236}">
                <a16:creationId xmlns:a16="http://schemas.microsoft.com/office/drawing/2014/main" id="{F31B77E8-B802-442E-BCDE-2ACD498DD994}"/>
              </a:ext>
            </a:extLst>
          </p:cNvPr>
          <p:cNvSpPr>
            <a:spLocks noGrp="1"/>
          </p:cNvSpPr>
          <p:nvPr>
            <p:ph type="dt" sz="half" idx="2"/>
          </p:nvPr>
        </p:nvSpPr>
        <p:spPr/>
        <p:txBody>
          <a:bodyPr/>
          <a:lstStyle/>
          <a:p>
            <a:fld id="{2184CDDC-B990-47D3-A750-857B065FC076}" type="datetime1">
              <a:rPr lang="en-US" smtClean="0"/>
              <a:t>10/31/2025</a:t>
            </a:fld>
            <a:endParaRPr lang="en-US"/>
          </a:p>
        </p:txBody>
      </p:sp>
      <p:sp>
        <p:nvSpPr>
          <p:cNvPr id="37" name="Rectangle 36">
            <a:extLst>
              <a:ext uri="{FF2B5EF4-FFF2-40B4-BE49-F238E27FC236}">
                <a16:creationId xmlns:a16="http://schemas.microsoft.com/office/drawing/2014/main" id="{B714D6C6-04EA-427B-92DE-5CAACBFC40BD}"/>
              </a:ext>
            </a:extLst>
          </p:cNvPr>
          <p:cNvSpPr/>
          <p:nvPr/>
        </p:nvSpPr>
        <p:spPr>
          <a:xfrm>
            <a:off x="332648" y="920393"/>
            <a:ext cx="4033385" cy="718694"/>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lvl="2" algn="ctr" defTabSz="457200">
              <a:buClr>
                <a:schemeClr val="bg1"/>
              </a:buClr>
              <a:buSzPct val="90000"/>
            </a:pPr>
            <a:r>
              <a:rPr lang="en-US" sz="2000" b="1">
                <a:solidFill>
                  <a:schemeClr val="accent2">
                    <a:lumMod val="75000"/>
                  </a:schemeClr>
                </a:solidFill>
              </a:rPr>
              <a:t>Connect with Engineering Experts and Resources</a:t>
            </a:r>
            <a:endParaRPr lang="en-US" sz="1000">
              <a:solidFill>
                <a:schemeClr val="accent2">
                  <a:lumMod val="75000"/>
                </a:schemeClr>
              </a:solidFill>
            </a:endParaRPr>
          </a:p>
        </p:txBody>
      </p:sp>
      <p:sp>
        <p:nvSpPr>
          <p:cNvPr id="38" name="TextBox 37">
            <a:extLst>
              <a:ext uri="{FF2B5EF4-FFF2-40B4-BE49-F238E27FC236}">
                <a16:creationId xmlns:a16="http://schemas.microsoft.com/office/drawing/2014/main" id="{01A8745B-1B4A-4CCB-A58A-126BE95B5A89}"/>
              </a:ext>
            </a:extLst>
          </p:cNvPr>
          <p:cNvSpPr txBox="1"/>
          <p:nvPr/>
        </p:nvSpPr>
        <p:spPr>
          <a:xfrm>
            <a:off x="4738255" y="928043"/>
            <a:ext cx="7047345" cy="711043"/>
          </a:xfrm>
          <a:prstGeom prst="rect">
            <a:avLst/>
          </a:prstGeom>
          <a:noFill/>
        </p:spPr>
        <p:txBody>
          <a:bodyPr wrap="square" lIns="0" tIns="0" rIns="0" bIns="0" numCol="1" rtlCol="0" anchor="ctr">
            <a:noAutofit/>
          </a:bodyPr>
          <a:lstStyle/>
          <a:p>
            <a:pPr algn="ctr" defTabSz="457200">
              <a:spcBef>
                <a:spcPts val="300"/>
              </a:spcBef>
              <a:buClr>
                <a:schemeClr val="accent4"/>
              </a:buClr>
              <a:buSzPct val="75000"/>
            </a:pPr>
            <a:r>
              <a:rPr lang="en-US" sz="2000">
                <a:solidFill>
                  <a:schemeClr val="accent2">
                    <a:lumMod val="75000"/>
                  </a:schemeClr>
                </a:solidFill>
              </a:rPr>
              <a:t>Access Exclusive Content to Stay Informed</a:t>
            </a:r>
          </a:p>
        </p:txBody>
      </p:sp>
      <p:cxnSp>
        <p:nvCxnSpPr>
          <p:cNvPr id="46" name="Straight Connector 45">
            <a:extLst>
              <a:ext uri="{FF2B5EF4-FFF2-40B4-BE49-F238E27FC236}">
                <a16:creationId xmlns:a16="http://schemas.microsoft.com/office/drawing/2014/main" id="{498790A2-8D05-4826-9158-38080A0926C7}"/>
              </a:ext>
            </a:extLst>
          </p:cNvPr>
          <p:cNvCxnSpPr/>
          <p:nvPr/>
        </p:nvCxnSpPr>
        <p:spPr>
          <a:xfrm>
            <a:off x="6865345" y="1968801"/>
            <a:ext cx="0" cy="3292810"/>
          </a:xfrm>
          <a:prstGeom prst="line">
            <a:avLst/>
          </a:prstGeom>
          <a:ln w="12700" cap="rnd">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498790A2-8D05-4826-9158-38080A0926C7}"/>
              </a:ext>
            </a:extLst>
          </p:cNvPr>
          <p:cNvCxnSpPr/>
          <p:nvPr/>
        </p:nvCxnSpPr>
        <p:spPr>
          <a:xfrm>
            <a:off x="9637935" y="1968801"/>
            <a:ext cx="0" cy="3292810"/>
          </a:xfrm>
          <a:prstGeom prst="line">
            <a:avLst/>
          </a:prstGeom>
          <a:ln w="12700" cap="rnd">
            <a:solidFill>
              <a:schemeClr val="accent1"/>
            </a:solidFill>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1034C76B-3AF7-664F-948D-DB1413C4193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05258" y="1909315"/>
            <a:ext cx="2486742" cy="790523"/>
          </a:xfrm>
          <a:prstGeom prst="rect">
            <a:avLst/>
          </a:prstGeom>
        </p:spPr>
      </p:pic>
      <p:pic>
        <p:nvPicPr>
          <p:cNvPr id="21" name="Picture 20">
            <a:extLst>
              <a:ext uri="{FF2B5EF4-FFF2-40B4-BE49-F238E27FC236}">
                <a16:creationId xmlns:a16="http://schemas.microsoft.com/office/drawing/2014/main" id="{50B0571B-4019-3141-8179-D9393AA86A8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506623" y="1788285"/>
            <a:ext cx="3657600" cy="4241800"/>
          </a:xfrm>
          <a:prstGeom prst="rect">
            <a:avLst/>
          </a:prstGeom>
          <a:ln>
            <a:noFill/>
          </a:ln>
        </p:spPr>
      </p:pic>
      <p:pic>
        <p:nvPicPr>
          <p:cNvPr id="5" name="Picture 4" descr="Text&#10;&#10;Description automatically generated">
            <a:extLst>
              <a:ext uri="{FF2B5EF4-FFF2-40B4-BE49-F238E27FC236}">
                <a16:creationId xmlns:a16="http://schemas.microsoft.com/office/drawing/2014/main" id="{A7EE9A7D-FE54-4E98-98E3-3934FF2153EE}"/>
              </a:ext>
            </a:extLst>
          </p:cNvPr>
          <p:cNvPicPr>
            <a:picLocks noChangeAspect="1"/>
          </p:cNvPicPr>
          <p:nvPr/>
        </p:nvPicPr>
        <p:blipFill>
          <a:blip r:embed="rId6"/>
          <a:stretch>
            <a:fillRect/>
          </a:stretch>
        </p:blipFill>
        <p:spPr>
          <a:xfrm>
            <a:off x="7351296" y="2019220"/>
            <a:ext cx="1572580" cy="495859"/>
          </a:xfrm>
          <a:prstGeom prst="rect">
            <a:avLst/>
          </a:prstGeom>
        </p:spPr>
      </p:pic>
      <p:sp>
        <p:nvSpPr>
          <p:cNvPr id="9" name="Rectangle 8">
            <a:extLst>
              <a:ext uri="{FF2B5EF4-FFF2-40B4-BE49-F238E27FC236}">
                <a16:creationId xmlns:a16="http://schemas.microsoft.com/office/drawing/2014/main" id="{A675EF9F-E225-4254-A526-1196B84B811D}"/>
              </a:ext>
            </a:extLst>
          </p:cNvPr>
          <p:cNvSpPr/>
          <p:nvPr/>
        </p:nvSpPr>
        <p:spPr>
          <a:xfrm>
            <a:off x="4641590" y="2665506"/>
            <a:ext cx="1772698" cy="338554"/>
          </a:xfrm>
          <a:prstGeom prst="rect">
            <a:avLst/>
          </a:prstGeom>
        </p:spPr>
        <p:txBody>
          <a:bodyPr wrap="square">
            <a:spAutoFit/>
          </a:bodyPr>
          <a:lstStyle/>
          <a:p>
            <a:r>
              <a:rPr lang="en-US" sz="1600">
                <a:hlinkClick r:id="rId7"/>
              </a:rPr>
              <a:t>wiki.analog.com</a:t>
            </a:r>
            <a:endParaRPr lang="en-US" sz="1600"/>
          </a:p>
        </p:txBody>
      </p:sp>
      <p:sp>
        <p:nvSpPr>
          <p:cNvPr id="10" name="Rectangle 9">
            <a:extLst>
              <a:ext uri="{FF2B5EF4-FFF2-40B4-BE49-F238E27FC236}">
                <a16:creationId xmlns:a16="http://schemas.microsoft.com/office/drawing/2014/main" id="{D1AA1FC2-EC84-43A0-AAD5-7F922539DD02}"/>
              </a:ext>
            </a:extLst>
          </p:cNvPr>
          <p:cNvSpPr/>
          <p:nvPr/>
        </p:nvSpPr>
        <p:spPr>
          <a:xfrm>
            <a:off x="9566468" y="2724775"/>
            <a:ext cx="2065867" cy="338554"/>
          </a:xfrm>
          <a:prstGeom prst="rect">
            <a:avLst/>
          </a:prstGeom>
        </p:spPr>
        <p:txBody>
          <a:bodyPr wrap="square">
            <a:spAutoFit/>
          </a:bodyPr>
          <a:lstStyle/>
          <a:p>
            <a:pPr lvl="1"/>
            <a:r>
              <a:rPr lang="en-US" sz="1600">
                <a:hlinkClick r:id="rId8"/>
              </a:rPr>
              <a:t>ez.analog.com</a:t>
            </a:r>
            <a:endParaRPr lang="en-US" sz="1600"/>
          </a:p>
        </p:txBody>
      </p:sp>
      <p:pic>
        <p:nvPicPr>
          <p:cNvPr id="25" name="Picture 24">
            <a:extLst>
              <a:ext uri="{FF2B5EF4-FFF2-40B4-BE49-F238E27FC236}">
                <a16:creationId xmlns:a16="http://schemas.microsoft.com/office/drawing/2014/main" id="{7DE61E54-8AD0-44B2-9F6E-B6865F76B854}"/>
              </a:ext>
            </a:extLst>
          </p:cNvPr>
          <p:cNvPicPr>
            <a:picLocks noChangeAspect="1"/>
          </p:cNvPicPr>
          <p:nvPr/>
        </p:nvPicPr>
        <p:blipFill rotWithShape="1">
          <a:blip r:embed="rId9"/>
          <a:srcRect r="49381" b="6051"/>
          <a:stretch/>
        </p:blipFill>
        <p:spPr>
          <a:xfrm>
            <a:off x="7094304" y="3209438"/>
            <a:ext cx="2295828" cy="2250397"/>
          </a:xfrm>
          <a:prstGeom prst="rect">
            <a:avLst/>
          </a:prstGeom>
          <a:ln>
            <a:noFill/>
          </a:ln>
          <a:effectLst>
            <a:softEdge rad="112500"/>
          </a:effectLst>
        </p:spPr>
      </p:pic>
      <p:sp>
        <p:nvSpPr>
          <p:cNvPr id="26" name="Content Placeholder 7">
            <a:extLst>
              <a:ext uri="{FF2B5EF4-FFF2-40B4-BE49-F238E27FC236}">
                <a16:creationId xmlns:a16="http://schemas.microsoft.com/office/drawing/2014/main" id="{47FE268C-53F6-4B73-A180-8DA262BCEAD7}"/>
              </a:ext>
            </a:extLst>
          </p:cNvPr>
          <p:cNvSpPr txBox="1">
            <a:spLocks/>
          </p:cNvSpPr>
          <p:nvPr/>
        </p:nvSpPr>
        <p:spPr>
          <a:xfrm>
            <a:off x="6865345" y="2710799"/>
            <a:ext cx="3501218" cy="874867"/>
          </a:xfrm>
          <a:prstGeom prst="rect">
            <a:avLst/>
          </a:prstGeom>
        </p:spPr>
        <p:txBody>
          <a:bodyPr anchor="t">
            <a:normAutofit/>
          </a:bodyPr>
          <a:lstStyle>
            <a:lvl1pPr marL="228600" indent="-228600" algn="l" defTabSz="457200" rtl="0" eaLnBrk="1" latinLnBrk="0" hangingPunct="1">
              <a:spcBef>
                <a:spcPts val="1000"/>
              </a:spcBef>
              <a:buClr>
                <a:schemeClr val="bg2"/>
              </a:buClr>
              <a:buSzPct val="65000"/>
              <a:buFont typeface="Lucida Grande"/>
              <a:buChar char="►"/>
              <a:defRPr lang="en-US" sz="2000" b="0" kern="1200" baseline="0" dirty="0" smtClean="0">
                <a:solidFill>
                  <a:srgbClr val="000000"/>
                </a:solidFill>
                <a:latin typeface="+mn-lt"/>
                <a:ea typeface="+mn-ea"/>
                <a:cs typeface="+mn-cs"/>
              </a:defRPr>
            </a:lvl1pPr>
            <a:lvl2pPr marL="514350" indent="-285750" algn="l" defTabSz="457200" rtl="0" eaLnBrk="1" latinLnBrk="0" hangingPunct="1">
              <a:spcBef>
                <a:spcPct val="20000"/>
              </a:spcBef>
              <a:buClr>
                <a:schemeClr val="bg2"/>
              </a:buClr>
              <a:buFont typeface="Arial"/>
              <a:buChar char="–"/>
              <a:defRPr lang="en-US" sz="1800" kern="1200" baseline="0" dirty="0" smtClean="0">
                <a:solidFill>
                  <a:srgbClr val="000000"/>
                </a:solidFill>
                <a:latin typeface="+mn-lt"/>
                <a:ea typeface="+mn-ea"/>
                <a:cs typeface="+mn-cs"/>
              </a:defRPr>
            </a:lvl2pPr>
            <a:lvl3pPr marL="742950" indent="-285750" algn="l" defTabSz="457200" rtl="0" eaLnBrk="1" latinLnBrk="0" hangingPunct="1">
              <a:spcBef>
                <a:spcPct val="20000"/>
              </a:spcBef>
              <a:buClr>
                <a:schemeClr val="bg2"/>
              </a:buClr>
              <a:buFont typeface="Arial"/>
              <a:buChar char="•"/>
              <a:defRPr lang="en-US" sz="1600" kern="1200" baseline="0" dirty="0" smtClean="0">
                <a:solidFill>
                  <a:srgbClr val="000000"/>
                </a:solidFill>
                <a:latin typeface="+mn-lt"/>
                <a:ea typeface="+mn-ea"/>
                <a:cs typeface="+mn-cs"/>
              </a:defRPr>
            </a:lvl3pPr>
            <a:lvl4pPr marL="971550" indent="-285750" algn="l" defTabSz="457200" rtl="0" eaLnBrk="1" latinLnBrk="0" hangingPunct="1">
              <a:spcBef>
                <a:spcPct val="20000"/>
              </a:spcBef>
              <a:buClr>
                <a:schemeClr val="bg2"/>
              </a:buClr>
              <a:buFont typeface="Arial"/>
              <a:buChar char="–"/>
              <a:defRPr lang="en-US" sz="1400" kern="1200" dirty="0" smtClean="0">
                <a:solidFill>
                  <a:srgbClr val="000000"/>
                </a:solidFill>
                <a:latin typeface="+mn-lt"/>
                <a:ea typeface="+mn-ea"/>
                <a:cs typeface="+mn-cs"/>
              </a:defRPr>
            </a:lvl4pPr>
            <a:lvl5pPr marL="2057400" indent="-228600" algn="l" defTabSz="457200" rtl="0" eaLnBrk="1" latinLnBrk="0" hangingPunct="1">
              <a:spcBef>
                <a:spcPct val="20000"/>
              </a:spcBef>
              <a:buClr>
                <a:schemeClr val="bg2"/>
              </a:buClr>
              <a:buFont typeface="Arial"/>
              <a:buChar char="»"/>
              <a:defRPr lang="en-US" sz="1200" kern="1200" baseline="0" dirty="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a:hlinkClick r:id="rId10"/>
              </a:rPr>
              <a:t>github.com/</a:t>
            </a:r>
            <a:r>
              <a:rPr lang="en-US" sz="1600" err="1">
                <a:hlinkClick r:id="rId10"/>
              </a:rPr>
              <a:t>analogdevicesinc</a:t>
            </a:r>
            <a:endParaRPr lang="en-US" sz="1600"/>
          </a:p>
          <a:p>
            <a:pPr marL="0" indent="0">
              <a:buFont typeface="Lucida Grande"/>
              <a:buNone/>
            </a:pPr>
            <a:endParaRPr lang="en-US" sz="1600"/>
          </a:p>
          <a:p>
            <a:pPr lvl="1"/>
            <a:endParaRPr lang="en-US" sz="1600"/>
          </a:p>
          <a:p>
            <a:pPr lvl="1"/>
            <a:endParaRPr lang="en-US" b="1"/>
          </a:p>
        </p:txBody>
      </p:sp>
      <p:pic>
        <p:nvPicPr>
          <p:cNvPr id="13" name="Picture 12">
            <a:extLst>
              <a:ext uri="{FF2B5EF4-FFF2-40B4-BE49-F238E27FC236}">
                <a16:creationId xmlns:a16="http://schemas.microsoft.com/office/drawing/2014/main" id="{004B61D4-00DC-4EA8-AEA6-C954D69CE251}"/>
              </a:ext>
            </a:extLst>
          </p:cNvPr>
          <p:cNvPicPr>
            <a:picLocks noChangeAspect="1"/>
          </p:cNvPicPr>
          <p:nvPr/>
        </p:nvPicPr>
        <p:blipFill>
          <a:blip r:embed="rId11"/>
          <a:stretch>
            <a:fillRect/>
          </a:stretch>
        </p:blipFill>
        <p:spPr>
          <a:xfrm>
            <a:off x="4014014" y="2019220"/>
            <a:ext cx="2920726" cy="595867"/>
          </a:xfrm>
          <a:prstGeom prst="rect">
            <a:avLst/>
          </a:prstGeom>
        </p:spPr>
      </p:pic>
      <p:pic>
        <p:nvPicPr>
          <p:cNvPr id="29" name="Picture 28">
            <a:extLst>
              <a:ext uri="{FF2B5EF4-FFF2-40B4-BE49-F238E27FC236}">
                <a16:creationId xmlns:a16="http://schemas.microsoft.com/office/drawing/2014/main" id="{A3A39C97-384B-4787-8D2A-5068702892F6}"/>
              </a:ext>
            </a:extLst>
          </p:cNvPr>
          <p:cNvPicPr>
            <a:picLocks noChangeAspect="1"/>
          </p:cNvPicPr>
          <p:nvPr/>
        </p:nvPicPr>
        <p:blipFill rotWithShape="1">
          <a:blip r:embed="rId12"/>
          <a:srcRect l="2116" t="-1" r="36157" b="13567"/>
          <a:stretch/>
        </p:blipFill>
        <p:spPr>
          <a:xfrm>
            <a:off x="9787121" y="3074123"/>
            <a:ext cx="2325797" cy="1939522"/>
          </a:xfrm>
          <a:prstGeom prst="rect">
            <a:avLst/>
          </a:prstGeom>
          <a:ln>
            <a:noFill/>
          </a:ln>
          <a:effectLst>
            <a:softEdge rad="112500"/>
          </a:effectLst>
        </p:spPr>
      </p:pic>
      <p:pic>
        <p:nvPicPr>
          <p:cNvPr id="30" name="Picture 29">
            <a:extLst>
              <a:ext uri="{FF2B5EF4-FFF2-40B4-BE49-F238E27FC236}">
                <a16:creationId xmlns:a16="http://schemas.microsoft.com/office/drawing/2014/main" id="{21DD3384-7980-4A92-AE0A-B5C4A74F6DB0}"/>
              </a:ext>
            </a:extLst>
          </p:cNvPr>
          <p:cNvPicPr>
            <a:picLocks noChangeAspect="1"/>
          </p:cNvPicPr>
          <p:nvPr/>
        </p:nvPicPr>
        <p:blipFill rotWithShape="1">
          <a:blip r:embed="rId13"/>
          <a:srcRect l="19901" t="8089" r="33638" b="31084"/>
          <a:stretch/>
        </p:blipFill>
        <p:spPr>
          <a:xfrm>
            <a:off x="4289029" y="2999035"/>
            <a:ext cx="2474202" cy="2029305"/>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414021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6C6F-1FC0-443E-A7D5-3780B4C6B919}"/>
              </a:ext>
            </a:extLst>
          </p:cNvPr>
          <p:cNvSpPr>
            <a:spLocks noGrp="1"/>
          </p:cNvSpPr>
          <p:nvPr>
            <p:ph type="title"/>
          </p:nvPr>
        </p:nvSpPr>
        <p:spPr/>
        <p:txBody>
          <a:bodyPr/>
          <a:lstStyle/>
          <a:p>
            <a:r>
              <a:rPr lang="en-US"/>
              <a:t>Software Platforms &amp; Resources</a:t>
            </a:r>
          </a:p>
        </p:txBody>
      </p:sp>
      <p:sp>
        <p:nvSpPr>
          <p:cNvPr id="9" name="Footer Placeholder 8">
            <a:extLst>
              <a:ext uri="{FF2B5EF4-FFF2-40B4-BE49-F238E27FC236}">
                <a16:creationId xmlns:a16="http://schemas.microsoft.com/office/drawing/2014/main" id="{166F8B12-B088-494C-8F2E-AB316F62F79F}"/>
              </a:ext>
            </a:extLst>
          </p:cNvPr>
          <p:cNvSpPr>
            <a:spLocks noGrp="1"/>
          </p:cNvSpPr>
          <p:nvPr>
            <p:ph type="ftr" sz="quarter" idx="3"/>
          </p:nvPr>
        </p:nvSpPr>
        <p:spPr/>
        <p:txBody>
          <a:bodyPr/>
          <a:lstStyle/>
          <a:p>
            <a:pPr algn="l"/>
            <a:r>
              <a:rPr lang="en-US" i="0">
                <a:latin typeface="+mj-lt"/>
                <a:cs typeface="Arial Black" panose="020B0604020202020204" pitchFamily="34" charset="0"/>
              </a:rPr>
              <a:t>©2022 Analog Devices Inc. All rights reserved.</a:t>
            </a:r>
            <a:endParaRPr lang="en-US"/>
          </a:p>
        </p:txBody>
      </p:sp>
      <p:sp>
        <p:nvSpPr>
          <p:cNvPr id="10" name="Slide Number Placeholder 9">
            <a:extLst>
              <a:ext uri="{FF2B5EF4-FFF2-40B4-BE49-F238E27FC236}">
                <a16:creationId xmlns:a16="http://schemas.microsoft.com/office/drawing/2014/main" id="{FFA7F4ED-5F1D-451C-8620-111FC284699D}"/>
              </a:ext>
            </a:extLst>
          </p:cNvPr>
          <p:cNvSpPr>
            <a:spLocks noGrp="1"/>
          </p:cNvSpPr>
          <p:nvPr>
            <p:ph type="sldNum" sz="quarter" idx="4"/>
          </p:nvPr>
        </p:nvSpPr>
        <p:spPr/>
        <p:txBody>
          <a:bodyPr/>
          <a:lstStyle/>
          <a:p>
            <a:pPr>
              <a:defRPr/>
            </a:pPr>
            <a:fld id="{A9CE67A1-BA7F-A74E-B5D7-615746DEEC2B}" type="slidenum">
              <a:rPr lang="en-US" b="0" smtClean="0">
                <a:solidFill>
                  <a:srgbClr val="555659"/>
                </a:solidFill>
              </a:rPr>
              <a:pPr>
                <a:defRPr/>
              </a:pPr>
              <a:t>17</a:t>
            </a:fld>
            <a:r>
              <a:rPr lang="en-US" b="0">
                <a:solidFill>
                  <a:srgbClr val="555659"/>
                </a:solidFill>
              </a:rPr>
              <a:t> </a:t>
            </a:r>
            <a:r>
              <a:rPr lang="en-US" sz="1600" b="0" i="1" normalizeH="1" baseline="-11000">
                <a:solidFill>
                  <a:srgbClr val="3CB7E3"/>
                </a:solidFill>
              </a:rPr>
              <a:t>//</a:t>
            </a:r>
            <a:endParaRPr lang="en-US" sz="1600" b="0" baseline="-11000">
              <a:solidFill>
                <a:srgbClr val="3CB7E3"/>
              </a:solidFill>
            </a:endParaRPr>
          </a:p>
        </p:txBody>
      </p:sp>
      <p:sp>
        <p:nvSpPr>
          <p:cNvPr id="8" name="Date Placeholder 7">
            <a:extLst>
              <a:ext uri="{FF2B5EF4-FFF2-40B4-BE49-F238E27FC236}">
                <a16:creationId xmlns:a16="http://schemas.microsoft.com/office/drawing/2014/main" id="{E4E51BB2-F085-4CBB-B830-D1E08FAFA27B}"/>
              </a:ext>
            </a:extLst>
          </p:cNvPr>
          <p:cNvSpPr>
            <a:spLocks noGrp="1"/>
          </p:cNvSpPr>
          <p:nvPr>
            <p:ph type="dt" sz="half" idx="2"/>
          </p:nvPr>
        </p:nvSpPr>
        <p:spPr/>
        <p:txBody>
          <a:bodyPr/>
          <a:lstStyle/>
          <a:p>
            <a:fld id="{4069D690-9709-4427-AA8D-7DDB5B57E8C1}" type="datetime1">
              <a:rPr lang="en-US" i="0" smtClean="0">
                <a:solidFill>
                  <a:srgbClr val="555659"/>
                </a:solidFill>
              </a:rPr>
              <a:t>10/31/2025</a:t>
            </a:fld>
            <a:endParaRPr lang="en-US"/>
          </a:p>
        </p:txBody>
      </p:sp>
      <p:graphicFrame>
        <p:nvGraphicFramePr>
          <p:cNvPr id="18" name="Table 18">
            <a:extLst>
              <a:ext uri="{FF2B5EF4-FFF2-40B4-BE49-F238E27FC236}">
                <a16:creationId xmlns:a16="http://schemas.microsoft.com/office/drawing/2014/main" id="{410ADDA9-4B4B-442E-8494-E85E365D31EA}"/>
              </a:ext>
            </a:extLst>
          </p:cNvPr>
          <p:cNvGraphicFramePr>
            <a:graphicFrameLocks noGrp="1"/>
          </p:cNvGraphicFramePr>
          <p:nvPr/>
        </p:nvGraphicFramePr>
        <p:xfrm>
          <a:off x="489855" y="968828"/>
          <a:ext cx="11212286" cy="5482370"/>
        </p:xfrm>
        <a:graphic>
          <a:graphicData uri="http://schemas.openxmlformats.org/drawingml/2006/table">
            <a:tbl>
              <a:tblPr firstRow="1" bandRow="1">
                <a:tableStyleId>{8A107856-5554-42FB-B03E-39F5DBC370BA}</a:tableStyleId>
              </a:tblPr>
              <a:tblGrid>
                <a:gridCol w="5606143">
                  <a:extLst>
                    <a:ext uri="{9D8B030D-6E8A-4147-A177-3AD203B41FA5}">
                      <a16:colId xmlns:a16="http://schemas.microsoft.com/office/drawing/2014/main" val="547043126"/>
                    </a:ext>
                  </a:extLst>
                </a:gridCol>
                <a:gridCol w="5606143">
                  <a:extLst>
                    <a:ext uri="{9D8B030D-6E8A-4147-A177-3AD203B41FA5}">
                      <a16:colId xmlns:a16="http://schemas.microsoft.com/office/drawing/2014/main" val="756563672"/>
                    </a:ext>
                  </a:extLst>
                </a:gridCol>
              </a:tblGrid>
              <a:tr h="2741185">
                <a:tc>
                  <a:txBody>
                    <a:bodyPr/>
                    <a:lstStyle/>
                    <a:p>
                      <a:endParaRPr lang="en-US"/>
                    </a:p>
                  </a:txBody>
                  <a:tcPr/>
                </a:tc>
                <a:tc>
                  <a:txBody>
                    <a:bodyPr/>
                    <a:lstStyle/>
                    <a:p>
                      <a:endParaRPr lang="en-US"/>
                    </a:p>
                  </a:txBody>
                  <a:tcPr/>
                </a:tc>
                <a:extLst>
                  <a:ext uri="{0D108BD9-81ED-4DB2-BD59-A6C34878D82A}">
                    <a16:rowId xmlns:a16="http://schemas.microsoft.com/office/drawing/2014/main" val="1831423724"/>
                  </a:ext>
                </a:extLst>
              </a:tr>
              <a:tr h="2741185">
                <a:tc>
                  <a:txBody>
                    <a:bodyPr/>
                    <a:lstStyle/>
                    <a:p>
                      <a:endParaRPr lang="en-US"/>
                    </a:p>
                  </a:txBody>
                  <a:tcPr/>
                </a:tc>
                <a:tc>
                  <a:txBody>
                    <a:bodyPr/>
                    <a:lstStyle/>
                    <a:p>
                      <a:endParaRPr lang="en-US"/>
                    </a:p>
                  </a:txBody>
                  <a:tcPr/>
                </a:tc>
                <a:extLst>
                  <a:ext uri="{0D108BD9-81ED-4DB2-BD59-A6C34878D82A}">
                    <a16:rowId xmlns:a16="http://schemas.microsoft.com/office/drawing/2014/main" val="2203886806"/>
                  </a:ext>
                </a:extLst>
              </a:tr>
            </a:tbl>
          </a:graphicData>
        </a:graphic>
      </p:graphicFrame>
      <p:sp>
        <p:nvSpPr>
          <p:cNvPr id="19" name="Title 1">
            <a:extLst>
              <a:ext uri="{FF2B5EF4-FFF2-40B4-BE49-F238E27FC236}">
                <a16:creationId xmlns:a16="http://schemas.microsoft.com/office/drawing/2014/main" id="{F2B56E7C-C411-4BFE-978E-E3F78A5E8D4F}"/>
              </a:ext>
            </a:extLst>
          </p:cNvPr>
          <p:cNvSpPr txBox="1">
            <a:spLocks/>
          </p:cNvSpPr>
          <p:nvPr/>
        </p:nvSpPr>
        <p:spPr>
          <a:xfrm>
            <a:off x="605265" y="840948"/>
            <a:ext cx="10206154" cy="838200"/>
          </a:xfrm>
          <a:prstGeom prst="rect">
            <a:avLst/>
          </a:prstGeom>
          <a:noFill/>
        </p:spPr>
        <p:txBody>
          <a:bodyPr vert="horz" wrap="square" lIns="0" tIns="182880" rIns="0" bIns="91440" rtlCol="0" anchor="t" anchorCtr="0">
            <a:spAutoFit/>
          </a:bodyPr>
          <a:lstStyle>
            <a:lvl1pPr marL="0" indent="0" algn="l" defTabSz="457200" rtl="0" eaLnBrk="1" latinLnBrk="0" hangingPunct="1">
              <a:spcBef>
                <a:spcPct val="0"/>
              </a:spcBef>
              <a:buNone/>
              <a:defRPr sz="3600" b="0" kern="1200" baseline="0">
                <a:solidFill>
                  <a:schemeClr val="accent2"/>
                </a:solidFill>
                <a:latin typeface="+mj-lt"/>
                <a:ea typeface="+mj-ea"/>
                <a:cs typeface="+mj-cs"/>
              </a:defRPr>
            </a:lvl1pPr>
          </a:lstStyle>
          <a:p>
            <a:r>
              <a:rPr lang="en-US"/>
              <a:t>Hardware</a:t>
            </a:r>
          </a:p>
        </p:txBody>
      </p:sp>
      <p:sp>
        <p:nvSpPr>
          <p:cNvPr id="20" name="Title 1">
            <a:extLst>
              <a:ext uri="{FF2B5EF4-FFF2-40B4-BE49-F238E27FC236}">
                <a16:creationId xmlns:a16="http://schemas.microsoft.com/office/drawing/2014/main" id="{BF5FFB75-4EA3-484F-B78F-26052E177811}"/>
              </a:ext>
            </a:extLst>
          </p:cNvPr>
          <p:cNvSpPr txBox="1">
            <a:spLocks/>
          </p:cNvSpPr>
          <p:nvPr/>
        </p:nvSpPr>
        <p:spPr>
          <a:xfrm>
            <a:off x="10699907" y="848042"/>
            <a:ext cx="1042734" cy="838200"/>
          </a:xfrm>
          <a:prstGeom prst="rect">
            <a:avLst/>
          </a:prstGeom>
          <a:noFill/>
        </p:spPr>
        <p:txBody>
          <a:bodyPr vert="horz" wrap="square" lIns="0" tIns="182880" rIns="0" bIns="91440" rtlCol="0" anchor="t" anchorCtr="0">
            <a:spAutoFit/>
          </a:bodyPr>
          <a:lstStyle>
            <a:lvl1pPr marL="0" indent="0" algn="l" defTabSz="457200" rtl="0" eaLnBrk="1" latinLnBrk="0" hangingPunct="1">
              <a:spcBef>
                <a:spcPct val="0"/>
              </a:spcBef>
              <a:buNone/>
              <a:defRPr sz="3600" b="0" kern="1200" baseline="0">
                <a:solidFill>
                  <a:schemeClr val="accent2"/>
                </a:solidFill>
                <a:latin typeface="+mj-lt"/>
                <a:ea typeface="+mj-ea"/>
                <a:cs typeface="+mj-cs"/>
              </a:defRPr>
            </a:lvl1pPr>
          </a:lstStyle>
          <a:p>
            <a:r>
              <a:rPr lang="en-US"/>
              <a:t>HDL</a:t>
            </a:r>
          </a:p>
        </p:txBody>
      </p:sp>
      <p:sp>
        <p:nvSpPr>
          <p:cNvPr id="21" name="Title 1">
            <a:extLst>
              <a:ext uri="{FF2B5EF4-FFF2-40B4-BE49-F238E27FC236}">
                <a16:creationId xmlns:a16="http://schemas.microsoft.com/office/drawing/2014/main" id="{45E368A4-54DB-45A8-A1C7-86863E4F7248}"/>
              </a:ext>
            </a:extLst>
          </p:cNvPr>
          <p:cNvSpPr txBox="1">
            <a:spLocks/>
          </p:cNvSpPr>
          <p:nvPr/>
        </p:nvSpPr>
        <p:spPr>
          <a:xfrm>
            <a:off x="555774" y="5680681"/>
            <a:ext cx="4509857" cy="830997"/>
          </a:xfrm>
          <a:prstGeom prst="rect">
            <a:avLst/>
          </a:prstGeom>
          <a:noFill/>
        </p:spPr>
        <p:txBody>
          <a:bodyPr vert="horz" wrap="square" lIns="0" tIns="182880" rIns="0" bIns="91440" rtlCol="0" anchor="t" anchorCtr="0">
            <a:spAutoFit/>
          </a:bodyPr>
          <a:lstStyle>
            <a:lvl1pPr marL="0" indent="0" algn="l" defTabSz="457200" rtl="0" eaLnBrk="1" latinLnBrk="0" hangingPunct="1">
              <a:spcBef>
                <a:spcPct val="0"/>
              </a:spcBef>
              <a:buNone/>
              <a:defRPr sz="3600" b="0" kern="1200" baseline="0">
                <a:solidFill>
                  <a:schemeClr val="accent2"/>
                </a:solidFill>
                <a:latin typeface="+mj-lt"/>
                <a:ea typeface="+mj-ea"/>
                <a:cs typeface="+mj-cs"/>
              </a:defRPr>
            </a:lvl1pPr>
          </a:lstStyle>
          <a:p>
            <a:r>
              <a:rPr lang="en-US"/>
              <a:t>Embedded  Software </a:t>
            </a:r>
          </a:p>
        </p:txBody>
      </p:sp>
      <p:sp>
        <p:nvSpPr>
          <p:cNvPr id="22" name="Title 1">
            <a:extLst>
              <a:ext uri="{FF2B5EF4-FFF2-40B4-BE49-F238E27FC236}">
                <a16:creationId xmlns:a16="http://schemas.microsoft.com/office/drawing/2014/main" id="{F8009CCE-F0DA-4AB7-8A33-5E90DCB235AD}"/>
              </a:ext>
            </a:extLst>
          </p:cNvPr>
          <p:cNvSpPr txBox="1">
            <a:spLocks/>
          </p:cNvSpPr>
          <p:nvPr/>
        </p:nvSpPr>
        <p:spPr>
          <a:xfrm>
            <a:off x="7626102" y="5680681"/>
            <a:ext cx="5001244" cy="830997"/>
          </a:xfrm>
          <a:prstGeom prst="rect">
            <a:avLst/>
          </a:prstGeom>
          <a:noFill/>
        </p:spPr>
        <p:txBody>
          <a:bodyPr vert="horz" wrap="square" lIns="0" tIns="182880" rIns="0" bIns="91440" rtlCol="0" anchor="t" anchorCtr="0">
            <a:spAutoFit/>
          </a:bodyPr>
          <a:lstStyle>
            <a:lvl1pPr marL="0" indent="0" algn="l" defTabSz="457200" rtl="0" eaLnBrk="1" latinLnBrk="0" hangingPunct="1">
              <a:spcBef>
                <a:spcPct val="0"/>
              </a:spcBef>
              <a:buNone/>
              <a:defRPr sz="3600" b="0" kern="1200" baseline="0">
                <a:solidFill>
                  <a:schemeClr val="accent2"/>
                </a:solidFill>
                <a:latin typeface="+mj-lt"/>
                <a:ea typeface="+mj-ea"/>
                <a:cs typeface="+mj-cs"/>
              </a:defRPr>
            </a:lvl1pPr>
          </a:lstStyle>
          <a:p>
            <a:r>
              <a:rPr lang="en-US"/>
              <a:t>High-level Software</a:t>
            </a:r>
          </a:p>
        </p:txBody>
      </p:sp>
      <p:pic>
        <p:nvPicPr>
          <p:cNvPr id="12290" name="Picture 2" descr="LTspice (@LTspice) | Twitter">
            <a:extLst>
              <a:ext uri="{FF2B5EF4-FFF2-40B4-BE49-F238E27FC236}">
                <a16:creationId xmlns:a16="http://schemas.microsoft.com/office/drawing/2014/main" id="{49232CF3-4F78-4878-AF4F-CE6F2C690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31" y="1695017"/>
            <a:ext cx="1420447" cy="142044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legro Design Entry Capture/Capture CIS Reviews 2021: Details, Pricing, &amp;  Features | G2">
            <a:extLst>
              <a:ext uri="{FF2B5EF4-FFF2-40B4-BE49-F238E27FC236}">
                <a16:creationId xmlns:a16="http://schemas.microsoft.com/office/drawing/2014/main" id="{D250C4A4-60F2-4E2E-B67E-E43A54F9EE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5985" y="1713392"/>
            <a:ext cx="1420447" cy="142044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EF-VIVADO-SYSTEM-NL - Xilinx - Vivado Design Suite: HL System Edition,  Node-Locked (Client) License">
            <a:extLst>
              <a:ext uri="{FF2B5EF4-FFF2-40B4-BE49-F238E27FC236}">
                <a16:creationId xmlns:a16="http://schemas.microsoft.com/office/drawing/2014/main" id="{9C94950C-C223-4564-965A-F59360F14E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5504" y="1330686"/>
            <a:ext cx="2030501" cy="938496"/>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Quartus Prime FPGA USB-Blaster Problems On Ubuntu 18.04 – JackenHack">
            <a:extLst>
              <a:ext uri="{FF2B5EF4-FFF2-40B4-BE49-F238E27FC236}">
                <a16:creationId xmlns:a16="http://schemas.microsoft.com/office/drawing/2014/main" id="{6877C497-E345-4923-9B1A-CC1040456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0933" y="1215586"/>
            <a:ext cx="1213174" cy="148656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Logo&#10;&#10;Description automatically generated">
            <a:extLst>
              <a:ext uri="{FF2B5EF4-FFF2-40B4-BE49-F238E27FC236}">
                <a16:creationId xmlns:a16="http://schemas.microsoft.com/office/drawing/2014/main" id="{7C6DDF91-6D84-4662-B574-405275DB1ACC}"/>
              </a:ext>
            </a:extLst>
          </p:cNvPr>
          <p:cNvPicPr>
            <a:picLocks noChangeAspect="1"/>
          </p:cNvPicPr>
          <p:nvPr/>
        </p:nvPicPr>
        <p:blipFill>
          <a:blip r:embed="rId7"/>
          <a:stretch>
            <a:fillRect/>
          </a:stretch>
        </p:blipFill>
        <p:spPr>
          <a:xfrm>
            <a:off x="6475504" y="3887339"/>
            <a:ext cx="1762706" cy="990135"/>
          </a:xfrm>
          <a:prstGeom prst="rect">
            <a:avLst/>
          </a:prstGeom>
        </p:spPr>
      </p:pic>
      <p:pic>
        <p:nvPicPr>
          <p:cNvPr id="31" name="Picture 30">
            <a:extLst>
              <a:ext uri="{FF2B5EF4-FFF2-40B4-BE49-F238E27FC236}">
                <a16:creationId xmlns:a16="http://schemas.microsoft.com/office/drawing/2014/main" id="{B980F161-EE46-4C36-8A12-0972218795A8}"/>
              </a:ext>
            </a:extLst>
          </p:cNvPr>
          <p:cNvPicPr>
            <a:picLocks noChangeAspect="1"/>
          </p:cNvPicPr>
          <p:nvPr/>
        </p:nvPicPr>
        <p:blipFill>
          <a:blip r:embed="rId8"/>
          <a:stretch>
            <a:fillRect/>
          </a:stretch>
        </p:blipFill>
        <p:spPr>
          <a:xfrm>
            <a:off x="676854" y="5027092"/>
            <a:ext cx="2209800" cy="809625"/>
          </a:xfrm>
          <a:prstGeom prst="rect">
            <a:avLst/>
          </a:prstGeom>
        </p:spPr>
      </p:pic>
      <p:pic>
        <p:nvPicPr>
          <p:cNvPr id="12300" name="Picture 12" descr="6 reasons why Python is the future programming language - ICTSlab">
            <a:extLst>
              <a:ext uri="{FF2B5EF4-FFF2-40B4-BE49-F238E27FC236}">
                <a16:creationId xmlns:a16="http://schemas.microsoft.com/office/drawing/2014/main" id="{4A0082F2-80D6-4F16-9BBB-F923FCBDBFF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317" t="15956" r="9203" b="11838"/>
          <a:stretch/>
        </p:blipFill>
        <p:spPr bwMode="auto">
          <a:xfrm>
            <a:off x="8506005" y="3962837"/>
            <a:ext cx="2119352" cy="973365"/>
          </a:xfrm>
          <a:prstGeom prst="rect">
            <a:avLst/>
          </a:prstGeom>
          <a:noFill/>
          <a:extLst>
            <a:ext uri="{909E8E84-426E-40DD-AFC4-6F175D3DCCD1}">
              <a14:hiddenFill xmlns:a14="http://schemas.microsoft.com/office/drawing/2010/main">
                <a:solidFill>
                  <a:srgbClr val="FFFFFF"/>
                </a:solidFill>
              </a14:hiddenFill>
            </a:ext>
          </a:extLst>
        </p:spPr>
      </p:pic>
      <p:pic>
        <p:nvPicPr>
          <p:cNvPr id="12302" name="Picture 14" descr="Learn Shell Scripting [2021] - Top Linux Scripting Tutorials | Quick Code">
            <a:extLst>
              <a:ext uri="{FF2B5EF4-FFF2-40B4-BE49-F238E27FC236}">
                <a16:creationId xmlns:a16="http://schemas.microsoft.com/office/drawing/2014/main" id="{2E05F088-44B2-4771-9B6F-CF7A265A2B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7285" y="3887339"/>
            <a:ext cx="2040915" cy="1124359"/>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C And C++ Logo, HD Png Download , Transparent Png Image - PNGitem">
            <a:extLst>
              <a:ext uri="{FF2B5EF4-FFF2-40B4-BE49-F238E27FC236}">
                <a16:creationId xmlns:a16="http://schemas.microsoft.com/office/drawing/2014/main" id="{FD69D2E5-0450-41B4-8FE8-EE2832274E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5265" y="3965303"/>
            <a:ext cx="2617473" cy="9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8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A8F13F-69F7-6FA9-08FD-B4CA465BADD3}"/>
              </a:ext>
            </a:extLst>
          </p:cNvPr>
          <p:cNvSpPr>
            <a:spLocks noGrp="1"/>
          </p:cNvSpPr>
          <p:nvPr>
            <p:ph type="body" sz="quarter" idx="10"/>
          </p:nvPr>
        </p:nvSpPr>
        <p:spPr>
          <a:xfrm>
            <a:off x="424106" y="2778074"/>
            <a:ext cx="5040000" cy="1979006"/>
          </a:xfrm>
        </p:spPr>
        <p:txBody>
          <a:bodyPr/>
          <a:lstStyle/>
          <a:p>
            <a:r>
              <a:rPr lang="en-US">
                <a:latin typeface="Barlow"/>
              </a:rPr>
              <a:t>Overview of </a:t>
            </a:r>
            <a:endParaRPr lang="en-US"/>
          </a:p>
          <a:p>
            <a:r>
              <a:rPr lang="en-US">
                <a:latin typeface="Barlow"/>
              </a:rPr>
              <a:t>industrial control </a:t>
            </a:r>
            <a:endParaRPr lang="en-US"/>
          </a:p>
          <a:p>
            <a:r>
              <a:rPr lang="en-US">
                <a:latin typeface="Barlow"/>
              </a:rPr>
              <a:t>and automation systems</a:t>
            </a:r>
            <a:endParaRPr lang="en-US"/>
          </a:p>
        </p:txBody>
      </p:sp>
      <p:sp>
        <p:nvSpPr>
          <p:cNvPr id="5" name="Date Placeholder 4">
            <a:extLst>
              <a:ext uri="{FF2B5EF4-FFF2-40B4-BE49-F238E27FC236}">
                <a16:creationId xmlns:a16="http://schemas.microsoft.com/office/drawing/2014/main" id="{7D2F0BF2-273D-6EF7-0C21-0F167037ED66}"/>
              </a:ext>
            </a:extLst>
          </p:cNvPr>
          <p:cNvSpPr>
            <a:spLocks noGrp="1"/>
          </p:cNvSpPr>
          <p:nvPr>
            <p:ph type="dt" sz="half" idx="4294967295"/>
          </p:nvPr>
        </p:nvSpPr>
        <p:spPr>
          <a:xfrm>
            <a:off x="9450388" y="6599238"/>
            <a:ext cx="2741612" cy="250825"/>
          </a:xfrm>
          <a:prstGeom prst="rect">
            <a:avLst/>
          </a:prstGeom>
        </p:spPr>
        <p:txBody>
          <a:bodyPr/>
          <a:lstStyle/>
          <a:p>
            <a:r>
              <a:rPr lang="en-US"/>
              <a:t>December 5-9, 2022</a:t>
            </a:r>
          </a:p>
        </p:txBody>
      </p:sp>
      <p:sp>
        <p:nvSpPr>
          <p:cNvPr id="4" name="Footer Placeholder 3">
            <a:extLst>
              <a:ext uri="{FF2B5EF4-FFF2-40B4-BE49-F238E27FC236}">
                <a16:creationId xmlns:a16="http://schemas.microsoft.com/office/drawing/2014/main" id="{8796BEBC-F293-AF4C-2F0A-9FE1C9076AA4}"/>
              </a:ext>
            </a:extLst>
          </p:cNvPr>
          <p:cNvSpPr>
            <a:spLocks noGrp="1"/>
          </p:cNvSpPr>
          <p:nvPr>
            <p:ph type="ftr" sz="quarter" idx="4294967295"/>
          </p:nvPr>
        </p:nvSpPr>
        <p:spPr>
          <a:xfrm>
            <a:off x="0" y="6616700"/>
            <a:ext cx="7545388" cy="250825"/>
          </a:xfrm>
        </p:spPr>
        <p:txBody>
          <a:bodyPr/>
          <a:lstStyle/>
          <a:p>
            <a:r>
              <a:rPr lang="en-US"/>
              <a:t>Analog Devices Confidential Information. ©2022 Analog Devices, Inc. All rights reserved.</a:t>
            </a:r>
          </a:p>
        </p:txBody>
      </p:sp>
    </p:spTree>
    <p:extLst>
      <p:ext uri="{BB962C8B-B14F-4D97-AF65-F5344CB8AC3E}">
        <p14:creationId xmlns:p14="http://schemas.microsoft.com/office/powerpoint/2010/main" val="236564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AC16EA0-8068-9AB9-591A-B00634E70D3C}"/>
              </a:ext>
            </a:extLst>
          </p:cNvPr>
          <p:cNvSpPr txBox="1"/>
          <p:nvPr/>
        </p:nvSpPr>
        <p:spPr>
          <a:xfrm>
            <a:off x="341224" y="966158"/>
            <a:ext cx="5558367" cy="4914900"/>
          </a:xfrm>
          <a:prstGeom prst="rect">
            <a:avLst/>
          </a:prstGeom>
        </p:spPr>
        <p:txBody>
          <a:bodyPr rot="0" spcFirstLastPara="0" vertOverflow="overflow" horzOverflow="overflow" vert="horz" lIns="0" tIns="0" rIns="0" bIns="0" numCol="1" spcCol="0" rtlCol="0" fromWordArt="0" anchor="ctr" anchorCtr="0" forceAA="0" compatLnSpc="1">
            <a:prstTxWarp prst="textNoShape">
              <a:avLst/>
            </a:prstTxWarp>
            <a:normAutofit/>
          </a:bodyPr>
          <a:lstStyle/>
          <a:p>
            <a:pPr lvl="1" indent="-457200" defTabSz="457200">
              <a:lnSpc>
                <a:spcPct val="90000"/>
              </a:lnSpc>
              <a:spcBef>
                <a:spcPts val="1000"/>
              </a:spcBef>
              <a:spcAft>
                <a:spcPts val="400"/>
              </a:spcAft>
              <a:buClr>
                <a:schemeClr val="bg2"/>
              </a:buClr>
              <a:buSzPct val="65000"/>
              <a:buFont typeface="Courier New" panose="02070309020205020404" pitchFamily="49" charset="0"/>
              <a:buChar char="o"/>
            </a:pPr>
            <a:r>
              <a:rPr lang="en-US" sz="2600" baseline="0" dirty="0">
                <a:solidFill>
                  <a:srgbClr val="000000"/>
                </a:solidFill>
                <a:latin typeface="Barlow" pitchFamily="2" charset="77"/>
              </a:rPr>
              <a:t>The use of control systems (computers, PLCs and robots) for handling industrial processes</a:t>
            </a:r>
          </a:p>
          <a:p>
            <a:pPr lvl="1" indent="-457200" defTabSz="457200">
              <a:lnSpc>
                <a:spcPct val="90000"/>
              </a:lnSpc>
              <a:spcBef>
                <a:spcPts val="1000"/>
              </a:spcBef>
              <a:spcAft>
                <a:spcPts val="400"/>
              </a:spcAft>
              <a:buClr>
                <a:schemeClr val="bg2"/>
              </a:buClr>
              <a:buSzPct val="65000"/>
              <a:buFont typeface="Courier New" panose="02070309020205020404" pitchFamily="49" charset="0"/>
              <a:buChar char="o"/>
            </a:pPr>
            <a:r>
              <a:rPr lang="en-US" sz="2600" baseline="0" dirty="0">
                <a:solidFill>
                  <a:srgbClr val="000000"/>
                </a:solidFill>
                <a:latin typeface="Barlow" pitchFamily="2" charset="77"/>
              </a:rPr>
              <a:t>Improves efficiency, quality and safety while reducing costs</a:t>
            </a:r>
          </a:p>
          <a:p>
            <a:pPr lvl="1" indent="-457200" defTabSz="457200">
              <a:lnSpc>
                <a:spcPct val="90000"/>
              </a:lnSpc>
              <a:spcBef>
                <a:spcPts val="1000"/>
              </a:spcBef>
              <a:spcAft>
                <a:spcPts val="400"/>
              </a:spcAft>
              <a:buClr>
                <a:schemeClr val="bg2"/>
              </a:buClr>
              <a:buSzPct val="65000"/>
              <a:buFont typeface="Courier New" panose="02070309020205020404" pitchFamily="49" charset="0"/>
              <a:buChar char="o"/>
            </a:pPr>
            <a:r>
              <a:rPr lang="en-US" sz="2600" baseline="0" dirty="0">
                <a:solidFill>
                  <a:srgbClr val="000000"/>
                </a:solidFill>
                <a:latin typeface="Barlow" pitchFamily="2" charset="77"/>
              </a:rPr>
              <a:t>Used for automated assembly lines, process control in refineries</a:t>
            </a:r>
          </a:p>
        </p:txBody>
      </p:sp>
      <p:pic>
        <p:nvPicPr>
          <p:cNvPr id="7" name="Picture 6" descr="Industrial Automation Companies of 2019 - Blogs &amp; Articles">
            <a:extLst>
              <a:ext uri="{FF2B5EF4-FFF2-40B4-BE49-F238E27FC236}">
                <a16:creationId xmlns:a16="http://schemas.microsoft.com/office/drawing/2014/main" id="{A3D11AA9-2AB5-D544-BFD5-843501513882}"/>
              </a:ext>
            </a:extLst>
          </p:cNvPr>
          <p:cNvPicPr>
            <a:picLocks noChangeAspect="1"/>
          </p:cNvPicPr>
          <p:nvPr/>
        </p:nvPicPr>
        <p:blipFill>
          <a:blip r:embed="rId3"/>
          <a:stretch>
            <a:fillRect/>
          </a:stretch>
        </p:blipFill>
        <p:spPr>
          <a:xfrm>
            <a:off x="6269567" y="1864013"/>
            <a:ext cx="5558367" cy="3335020"/>
          </a:xfrm>
          <a:prstGeom prst="rect">
            <a:avLst/>
          </a:prstGeom>
          <a:noFill/>
        </p:spPr>
      </p:pic>
      <p:sp>
        <p:nvSpPr>
          <p:cNvPr id="3" name="Title 2">
            <a:extLst>
              <a:ext uri="{FF2B5EF4-FFF2-40B4-BE49-F238E27FC236}">
                <a16:creationId xmlns:a16="http://schemas.microsoft.com/office/drawing/2014/main" id="{B28A179D-B06C-1ACC-D74F-6E8AA9EFF694}"/>
              </a:ext>
            </a:extLst>
          </p:cNvPr>
          <p:cNvSpPr>
            <a:spLocks noGrp="1"/>
          </p:cNvSpPr>
          <p:nvPr>
            <p:ph type="title"/>
          </p:nvPr>
        </p:nvSpPr>
        <p:spPr/>
        <p:txBody>
          <a:bodyPr vert="horz" wrap="square" lIns="0" tIns="0" rIns="0" bIns="27432" rtlCol="0" anchor="t" anchorCtr="0">
            <a:normAutofit/>
          </a:bodyPr>
          <a:lstStyle/>
          <a:p>
            <a:r>
              <a:rPr lang="en-US">
                <a:latin typeface="Barlow Medium"/>
              </a:rPr>
              <a:t>Overview of industrial control and automation systems</a:t>
            </a:r>
            <a:endParaRPr lang="en-US"/>
          </a:p>
        </p:txBody>
      </p:sp>
      <p:sp>
        <p:nvSpPr>
          <p:cNvPr id="5" name="Slide Number Placeholder 4">
            <a:extLst>
              <a:ext uri="{FF2B5EF4-FFF2-40B4-BE49-F238E27FC236}">
                <a16:creationId xmlns:a16="http://schemas.microsoft.com/office/drawing/2014/main" id="{282D551E-27A5-5B12-DE95-9BA2EC41D04F}"/>
              </a:ext>
            </a:extLst>
          </p:cNvPr>
          <p:cNvSpPr>
            <a:spLocks noGrp="1"/>
          </p:cNvSpPr>
          <p:nvPr>
            <p:ph type="sldNum" sz="quarter" idx="4"/>
          </p:nvPr>
        </p:nvSpPr>
        <p:spPr/>
        <p:txBody>
          <a:bodyPr vert="horz" lIns="91440" tIns="91440" rIns="0" bIns="91440" rtlCol="0" anchor="ctr" anchorCtr="0">
            <a:normAutofit fontScale="25000" lnSpcReduction="20000"/>
          </a:bodyPr>
          <a:lstStyle/>
          <a:p>
            <a:fld id="{A9CE67A1-BA7F-A74E-B5D7-615746DEEC2B}" type="slidenum">
              <a:rPr lang="en-US" smtClean="0"/>
              <a:pPr/>
              <a:t>19</a:t>
            </a:fld>
            <a:endParaRPr lang="en-US"/>
          </a:p>
        </p:txBody>
      </p:sp>
    </p:spTree>
    <p:extLst>
      <p:ext uri="{BB962C8B-B14F-4D97-AF65-F5344CB8AC3E}">
        <p14:creationId xmlns:p14="http://schemas.microsoft.com/office/powerpoint/2010/main" val="50416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8A179D-B06C-1ACC-D74F-6E8AA9EFF694}"/>
              </a:ext>
            </a:extLst>
          </p:cNvPr>
          <p:cNvSpPr>
            <a:spLocks noGrp="1"/>
          </p:cNvSpPr>
          <p:nvPr>
            <p:ph type="title"/>
          </p:nvPr>
        </p:nvSpPr>
        <p:spPr/>
        <p:txBody>
          <a:bodyPr/>
          <a:lstStyle/>
          <a:p>
            <a:r>
              <a:rPr lang="en-US"/>
              <a:t>Agenda</a:t>
            </a:r>
          </a:p>
        </p:txBody>
      </p:sp>
      <p:sp>
        <p:nvSpPr>
          <p:cNvPr id="2" name="Content Placeholder 1">
            <a:extLst>
              <a:ext uri="{FF2B5EF4-FFF2-40B4-BE49-F238E27FC236}">
                <a16:creationId xmlns:a16="http://schemas.microsoft.com/office/drawing/2014/main" id="{4F3B66E6-A34E-AA6E-D0FB-D4F9BBEBB169}"/>
              </a:ext>
            </a:extLst>
          </p:cNvPr>
          <p:cNvSpPr>
            <a:spLocks noGrp="1"/>
          </p:cNvSpPr>
          <p:nvPr>
            <p:ph idx="10"/>
          </p:nvPr>
        </p:nvSpPr>
        <p:spPr>
          <a:xfrm>
            <a:off x="417000" y="1408176"/>
            <a:ext cx="11358000" cy="4463064"/>
          </a:xfrm>
        </p:spPr>
        <p:txBody>
          <a:bodyPr anchor="ctr">
            <a:normAutofit/>
          </a:bodyPr>
          <a:lstStyle/>
          <a:p>
            <a:r>
              <a:rPr lang="en-US" b="1" i="1" dirty="0">
                <a:latin typeface="Barlow"/>
              </a:rPr>
              <a:t>Part I.</a:t>
            </a:r>
          </a:p>
          <a:p>
            <a:pPr marL="285750" indent="-285750">
              <a:buFont typeface="Wingdings" panose="05000000000000000000" pitchFamily="2" charset="2"/>
              <a:buChar char="q"/>
            </a:pPr>
            <a:r>
              <a:rPr lang="en-US" dirty="0">
                <a:latin typeface="Barlow"/>
              </a:rPr>
              <a:t>Overview of industrial control and automation systems</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q"/>
            </a:pPr>
            <a:r>
              <a:rPr lang="en-US" dirty="0">
                <a:latin typeface="Barlow"/>
              </a:rPr>
              <a:t>Introduction about PWM control</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q"/>
            </a:pPr>
            <a:r>
              <a:rPr lang="en-US" dirty="0">
                <a:latin typeface="Barlow"/>
              </a:rPr>
              <a:t>Introduction about PID control</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q"/>
            </a:pPr>
            <a:r>
              <a:rPr lang="en-US" dirty="0">
                <a:latin typeface="Barlow"/>
              </a:rPr>
              <a:t>Introducing the  AD-SWIOT1L-SL</a:t>
            </a:r>
          </a:p>
          <a:p>
            <a:endParaRPr lang="en-US" dirty="0">
              <a:latin typeface="Barlow"/>
            </a:endParaRPr>
          </a:p>
          <a:p>
            <a:r>
              <a:rPr lang="en-US" b="1" i="1" dirty="0"/>
              <a:t>Part II.</a:t>
            </a:r>
          </a:p>
          <a:p>
            <a:pPr marL="285750" indent="-285750">
              <a:buFont typeface="Wingdings" panose="05000000000000000000" pitchFamily="2" charset="2"/>
              <a:buChar char="q"/>
            </a:pPr>
            <a:r>
              <a:rPr lang="en-US" dirty="0">
                <a:latin typeface="Barlow"/>
              </a:rPr>
              <a:t>Let's experiment!</a:t>
            </a:r>
            <a:endParaRPr lang="en-US" dirty="0"/>
          </a:p>
        </p:txBody>
      </p:sp>
      <p:sp>
        <p:nvSpPr>
          <p:cNvPr id="5" name="Slide Number Placeholder 4">
            <a:extLst>
              <a:ext uri="{FF2B5EF4-FFF2-40B4-BE49-F238E27FC236}">
                <a16:creationId xmlns:a16="http://schemas.microsoft.com/office/drawing/2014/main" id="{282D551E-27A5-5B12-DE95-9BA2EC41D04F}"/>
              </a:ext>
            </a:extLst>
          </p:cNvPr>
          <p:cNvSpPr>
            <a:spLocks noGrp="1"/>
          </p:cNvSpPr>
          <p:nvPr>
            <p:ph type="sldNum" sz="quarter" idx="4"/>
          </p:nvPr>
        </p:nvSpPr>
        <p:spPr/>
        <p:txBody>
          <a:bodyPr/>
          <a:lstStyle/>
          <a:p>
            <a:pPr>
              <a:defRPr/>
            </a:pPr>
            <a:fld id="{A9CE67A1-BA7F-A74E-B5D7-615746DEEC2B}" type="slidenum">
              <a:rPr lang="en-US" smtClean="0"/>
              <a:pPr>
                <a:defRPr/>
              </a:pPr>
              <a:t>2</a:t>
            </a:fld>
            <a:endParaRPr lang="en-US" baseline="-11000"/>
          </a:p>
        </p:txBody>
      </p:sp>
    </p:spTree>
    <p:extLst>
      <p:ext uri="{BB962C8B-B14F-4D97-AF65-F5344CB8AC3E}">
        <p14:creationId xmlns:p14="http://schemas.microsoft.com/office/powerpoint/2010/main" val="178856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F9542F-4AA4-B26C-97CE-7EFA3129CAC3}"/>
              </a:ext>
            </a:extLst>
          </p:cNvPr>
          <p:cNvSpPr>
            <a:spLocks noGrp="1"/>
          </p:cNvSpPr>
          <p:nvPr>
            <p:ph type="title"/>
          </p:nvPr>
        </p:nvSpPr>
        <p:spPr/>
        <p:txBody>
          <a:bodyPr/>
          <a:lstStyle/>
          <a:p>
            <a:r>
              <a:rPr lang="en-US">
                <a:latin typeface="Barlow"/>
              </a:rPr>
              <a:t>Industrial control systems</a:t>
            </a:r>
            <a:endParaRPr lang="en-US"/>
          </a:p>
        </p:txBody>
      </p:sp>
      <p:sp>
        <p:nvSpPr>
          <p:cNvPr id="2" name="Content Placeholder 1">
            <a:extLst>
              <a:ext uri="{FF2B5EF4-FFF2-40B4-BE49-F238E27FC236}">
                <a16:creationId xmlns:a16="http://schemas.microsoft.com/office/drawing/2014/main" id="{6BE53405-9FC8-A8EA-6821-CBCCAF5D1E49}"/>
              </a:ext>
            </a:extLst>
          </p:cNvPr>
          <p:cNvSpPr>
            <a:spLocks noGrp="1"/>
          </p:cNvSpPr>
          <p:nvPr>
            <p:ph idx="10"/>
          </p:nvPr>
        </p:nvSpPr>
        <p:spPr/>
        <p:txBody>
          <a:bodyPr/>
          <a:lstStyle/>
          <a:p>
            <a:r>
              <a:rPr lang="en-US">
                <a:latin typeface="Barlow"/>
              </a:rPr>
              <a:t>SCADA</a:t>
            </a:r>
            <a:r>
              <a:rPr lang="en-US" sz="2000">
                <a:latin typeface="Barlow"/>
              </a:rPr>
              <a:t>(</a:t>
            </a:r>
            <a:r>
              <a:rPr lang="en-US" sz="1800">
                <a:latin typeface="Barlow"/>
              </a:rPr>
              <a:t>Supervisory Control and Data Acquisition</a:t>
            </a:r>
            <a:r>
              <a:rPr lang="en-US" sz="2000">
                <a:latin typeface="Barlow"/>
              </a:rPr>
              <a:t>)</a:t>
            </a:r>
            <a:r>
              <a:rPr lang="en-US">
                <a:latin typeface="Barlow"/>
              </a:rPr>
              <a:t> Systems</a:t>
            </a:r>
            <a:endParaRPr lang="en-US"/>
          </a:p>
          <a:p>
            <a:r>
              <a:rPr lang="en-US">
                <a:latin typeface="Barlow"/>
              </a:rPr>
              <a:t>Programmable logic controllers </a:t>
            </a:r>
            <a:r>
              <a:rPr lang="en-US" sz="2000">
                <a:latin typeface="Barlow"/>
              </a:rPr>
              <a:t>(PLC)</a:t>
            </a:r>
          </a:p>
          <a:p>
            <a:r>
              <a:rPr lang="en-US">
                <a:latin typeface="Barlow"/>
              </a:rPr>
              <a:t>Distributed control systems </a:t>
            </a:r>
            <a:r>
              <a:rPr lang="en-US" sz="2000">
                <a:latin typeface="Barlow"/>
              </a:rPr>
              <a:t>(DCS)</a:t>
            </a:r>
          </a:p>
          <a:p>
            <a:r>
              <a:rPr lang="en-US">
                <a:latin typeface="Barlow"/>
              </a:rPr>
              <a:t>Proportional-integral-derivative controllers </a:t>
            </a:r>
            <a:r>
              <a:rPr lang="en-US" sz="2000">
                <a:latin typeface="Barlow"/>
              </a:rPr>
              <a:t>(PID)</a:t>
            </a:r>
          </a:p>
          <a:p>
            <a:r>
              <a:rPr lang="en-US">
                <a:latin typeface="Barlow"/>
              </a:rPr>
              <a:t>Programmable automation controllers </a:t>
            </a:r>
            <a:r>
              <a:rPr lang="en-US" sz="2000">
                <a:latin typeface="Barlow"/>
              </a:rPr>
              <a:t>(PAC)</a:t>
            </a:r>
          </a:p>
          <a:p>
            <a:endParaRPr lang="en-US"/>
          </a:p>
        </p:txBody>
      </p:sp>
      <p:sp>
        <p:nvSpPr>
          <p:cNvPr id="5" name="Slide Number Placeholder 4">
            <a:extLst>
              <a:ext uri="{FF2B5EF4-FFF2-40B4-BE49-F238E27FC236}">
                <a16:creationId xmlns:a16="http://schemas.microsoft.com/office/drawing/2014/main" id="{105A4FA1-6005-31A3-9A2B-2374214EA668}"/>
              </a:ext>
            </a:extLst>
          </p:cNvPr>
          <p:cNvSpPr>
            <a:spLocks noGrp="1"/>
          </p:cNvSpPr>
          <p:nvPr>
            <p:ph type="sldNum" sz="quarter" idx="4"/>
          </p:nvPr>
        </p:nvSpPr>
        <p:spPr/>
        <p:txBody>
          <a:bodyPr/>
          <a:lstStyle/>
          <a:p>
            <a:pPr>
              <a:defRPr/>
            </a:pPr>
            <a:fld id="{A9CE67A1-BA7F-A74E-B5D7-615746DEEC2B}" type="slidenum">
              <a:rPr lang="en-US" smtClean="0"/>
              <a:pPr>
                <a:defRPr/>
              </a:pPr>
              <a:t>20</a:t>
            </a:fld>
            <a:endParaRPr lang="en-US" baseline="-11000"/>
          </a:p>
        </p:txBody>
      </p:sp>
      <p:pic>
        <p:nvPicPr>
          <p:cNvPr id="7" name="Picture 6" descr="PLC Mana yang Paling Umum Digunakan? - PT Mitrainti Sejahtera Eletrindo">
            <a:extLst>
              <a:ext uri="{FF2B5EF4-FFF2-40B4-BE49-F238E27FC236}">
                <a16:creationId xmlns:a16="http://schemas.microsoft.com/office/drawing/2014/main" id="{D6C80F80-B3E6-D058-2774-2F441017B5B4}"/>
              </a:ext>
            </a:extLst>
          </p:cNvPr>
          <p:cNvPicPr>
            <a:picLocks noChangeAspect="1"/>
          </p:cNvPicPr>
          <p:nvPr/>
        </p:nvPicPr>
        <p:blipFill>
          <a:blip r:embed="rId3"/>
          <a:stretch>
            <a:fillRect/>
          </a:stretch>
        </p:blipFill>
        <p:spPr>
          <a:xfrm>
            <a:off x="8044385" y="998755"/>
            <a:ext cx="2743199" cy="1971948"/>
          </a:xfrm>
          <a:prstGeom prst="rect">
            <a:avLst/>
          </a:prstGeom>
        </p:spPr>
      </p:pic>
      <p:pic>
        <p:nvPicPr>
          <p:cNvPr id="8" name="Picture 7" descr="Understanding DCS in Industrial Automation: What is a Distributed Control  System">
            <a:extLst>
              <a:ext uri="{FF2B5EF4-FFF2-40B4-BE49-F238E27FC236}">
                <a16:creationId xmlns:a16="http://schemas.microsoft.com/office/drawing/2014/main" id="{18D008DD-FFC6-2942-08ED-AC9952D48219}"/>
              </a:ext>
            </a:extLst>
          </p:cNvPr>
          <p:cNvPicPr>
            <a:picLocks noChangeAspect="1"/>
          </p:cNvPicPr>
          <p:nvPr/>
        </p:nvPicPr>
        <p:blipFill>
          <a:blip r:embed="rId4"/>
          <a:stretch>
            <a:fillRect/>
          </a:stretch>
        </p:blipFill>
        <p:spPr>
          <a:xfrm>
            <a:off x="7966648" y="3726388"/>
            <a:ext cx="3433118" cy="1965239"/>
          </a:xfrm>
          <a:prstGeom prst="rect">
            <a:avLst/>
          </a:prstGeom>
        </p:spPr>
      </p:pic>
      <p:pic>
        <p:nvPicPr>
          <p:cNvPr id="9" name="Picture 8" descr="The Future of PID Control: Will AI Take Over?">
            <a:extLst>
              <a:ext uri="{FF2B5EF4-FFF2-40B4-BE49-F238E27FC236}">
                <a16:creationId xmlns:a16="http://schemas.microsoft.com/office/drawing/2014/main" id="{349F9C57-7B57-41E6-5CF1-8A53B514491E}"/>
              </a:ext>
            </a:extLst>
          </p:cNvPr>
          <p:cNvPicPr>
            <a:picLocks noChangeAspect="1"/>
          </p:cNvPicPr>
          <p:nvPr/>
        </p:nvPicPr>
        <p:blipFill>
          <a:blip r:embed="rId5"/>
          <a:stretch>
            <a:fillRect/>
          </a:stretch>
        </p:blipFill>
        <p:spPr>
          <a:xfrm>
            <a:off x="1433135" y="3537606"/>
            <a:ext cx="3937686" cy="2602517"/>
          </a:xfrm>
          <a:prstGeom prst="rect">
            <a:avLst/>
          </a:prstGeom>
        </p:spPr>
      </p:pic>
    </p:spTree>
    <p:extLst>
      <p:ext uri="{BB962C8B-B14F-4D97-AF65-F5344CB8AC3E}">
        <p14:creationId xmlns:p14="http://schemas.microsoft.com/office/powerpoint/2010/main" val="412192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54ACB-27A9-296F-426E-62F3CD6E305E}"/>
              </a:ext>
            </a:extLst>
          </p:cNvPr>
          <p:cNvSpPr>
            <a:spLocks noGrp="1"/>
          </p:cNvSpPr>
          <p:nvPr>
            <p:ph type="title"/>
          </p:nvPr>
        </p:nvSpPr>
        <p:spPr/>
        <p:txBody>
          <a:bodyPr/>
          <a:lstStyle/>
          <a:p>
            <a:r>
              <a:rPr lang="en-US">
                <a:latin typeface="Barlow" panose="00000500000000000000" pitchFamily="2" charset="0"/>
              </a:rPr>
              <a:t>Industrial automation components</a:t>
            </a:r>
          </a:p>
        </p:txBody>
      </p:sp>
      <p:sp>
        <p:nvSpPr>
          <p:cNvPr id="5" name="Slide Number Placeholder 4">
            <a:extLst>
              <a:ext uri="{FF2B5EF4-FFF2-40B4-BE49-F238E27FC236}">
                <a16:creationId xmlns:a16="http://schemas.microsoft.com/office/drawing/2014/main" id="{2CD7EBA1-5843-8692-13BB-59605D7B10EF}"/>
              </a:ext>
            </a:extLst>
          </p:cNvPr>
          <p:cNvSpPr>
            <a:spLocks noGrp="1"/>
          </p:cNvSpPr>
          <p:nvPr>
            <p:ph type="sldNum" sz="quarter" idx="4"/>
          </p:nvPr>
        </p:nvSpPr>
        <p:spPr/>
        <p:txBody>
          <a:bodyPr/>
          <a:lstStyle/>
          <a:p>
            <a:fld id="{A9CE67A1-BA7F-A74E-B5D7-615746DEEC2B}" type="slidenum">
              <a:rPr lang="en-US" smtClean="0"/>
              <a:pPr/>
              <a:t>21</a:t>
            </a:fld>
            <a:endParaRPr lang="en-US"/>
          </a:p>
        </p:txBody>
      </p:sp>
      <p:grpSp>
        <p:nvGrpSpPr>
          <p:cNvPr id="13" name="Group 12">
            <a:extLst>
              <a:ext uri="{FF2B5EF4-FFF2-40B4-BE49-F238E27FC236}">
                <a16:creationId xmlns:a16="http://schemas.microsoft.com/office/drawing/2014/main" id="{041BC5FC-7BB5-EBDF-8543-10CEF18535E0}"/>
              </a:ext>
            </a:extLst>
          </p:cNvPr>
          <p:cNvGrpSpPr/>
          <p:nvPr/>
        </p:nvGrpSpPr>
        <p:grpSpPr>
          <a:xfrm>
            <a:off x="339811" y="1667946"/>
            <a:ext cx="9242339" cy="3525238"/>
            <a:chOff x="797011" y="1122962"/>
            <a:chExt cx="9242339" cy="3525238"/>
          </a:xfrm>
        </p:grpSpPr>
        <p:pic>
          <p:nvPicPr>
            <p:cNvPr id="7" name="Picture 6" descr="TYPES OF IOT SENSORS">
              <a:extLst>
                <a:ext uri="{FF2B5EF4-FFF2-40B4-BE49-F238E27FC236}">
                  <a16:creationId xmlns:a16="http://schemas.microsoft.com/office/drawing/2014/main" id="{0622BF46-7DDE-4D8D-4DFE-E2E4CBD7FCE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97011" y="1122962"/>
              <a:ext cx="5533767" cy="3167365"/>
            </a:xfrm>
            <a:prstGeom prst="rect">
              <a:avLst/>
            </a:prstGeom>
          </p:spPr>
        </p:pic>
        <p:sp>
          <p:nvSpPr>
            <p:cNvPr id="11" name="Oval 10">
              <a:extLst>
                <a:ext uri="{FF2B5EF4-FFF2-40B4-BE49-F238E27FC236}">
                  <a16:creationId xmlns:a16="http://schemas.microsoft.com/office/drawing/2014/main" id="{0FD878F0-F85A-2E5F-B450-15167406D544}"/>
                </a:ext>
              </a:extLst>
            </p:cNvPr>
            <p:cNvSpPr/>
            <p:nvPr/>
          </p:nvSpPr>
          <p:spPr>
            <a:xfrm>
              <a:off x="3171825" y="2533650"/>
              <a:ext cx="781050" cy="695325"/>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0FCE8F-98FE-4060-0065-48B68B11C13D}"/>
                </a:ext>
              </a:extLst>
            </p:cNvPr>
            <p:cNvSpPr txBox="1"/>
            <p:nvPr/>
          </p:nvSpPr>
          <p:spPr>
            <a:xfrm>
              <a:off x="8058150" y="3790950"/>
              <a:ext cx="1981200" cy="85725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algn="l" defTabSz="457200">
                <a:spcBef>
                  <a:spcPts val="1000"/>
                </a:spcBef>
                <a:buClr>
                  <a:srgbClr val="1E4056"/>
                </a:buClr>
                <a:buSzPct val="75000"/>
                <a:buFont typeface="Barlow"/>
                <a:buChar char="►"/>
              </a:pPr>
              <a:endParaRPr lang="en-US" sz="2000">
                <a:solidFill>
                  <a:srgbClr val="000000"/>
                </a:solidFill>
              </a:endParaRPr>
            </a:p>
          </p:txBody>
        </p:sp>
      </p:grpSp>
      <p:sp>
        <p:nvSpPr>
          <p:cNvPr id="14" name="TextBox 13">
            <a:extLst>
              <a:ext uri="{FF2B5EF4-FFF2-40B4-BE49-F238E27FC236}">
                <a16:creationId xmlns:a16="http://schemas.microsoft.com/office/drawing/2014/main" id="{29725AFC-0F01-620D-E90E-BD4D276274A7}"/>
              </a:ext>
            </a:extLst>
          </p:cNvPr>
          <p:cNvSpPr txBox="1"/>
          <p:nvPr/>
        </p:nvSpPr>
        <p:spPr>
          <a:xfrm>
            <a:off x="2667771" y="3288184"/>
            <a:ext cx="9525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457200">
              <a:spcBef>
                <a:spcPts val="1000"/>
              </a:spcBef>
              <a:buClr>
                <a:srgbClr val="1E4056"/>
              </a:buClr>
              <a:buSzPct val="75000"/>
            </a:pPr>
            <a:r>
              <a:rPr lang="en-US">
                <a:solidFill>
                  <a:srgbClr val="000000"/>
                </a:solidFill>
              </a:rPr>
              <a:t>Sensors</a:t>
            </a:r>
          </a:p>
        </p:txBody>
      </p:sp>
      <p:pic>
        <p:nvPicPr>
          <p:cNvPr id="15" name="Picture 14">
            <a:extLst>
              <a:ext uri="{FF2B5EF4-FFF2-40B4-BE49-F238E27FC236}">
                <a16:creationId xmlns:a16="http://schemas.microsoft.com/office/drawing/2014/main" id="{5C7686BD-2812-CC4D-4C0B-EB2E65F8166A}"/>
              </a:ext>
            </a:extLst>
          </p:cNvPr>
          <p:cNvPicPr>
            <a:picLocks noChangeAspect="1"/>
          </p:cNvPicPr>
          <p:nvPr/>
        </p:nvPicPr>
        <p:blipFill>
          <a:blip r:embed="rId5"/>
          <a:srcRect l="6226" t="6344" r="1053" b="-1511"/>
          <a:stretch/>
        </p:blipFill>
        <p:spPr>
          <a:xfrm>
            <a:off x="6095107" y="1663143"/>
            <a:ext cx="5873053" cy="3000376"/>
          </a:xfrm>
          <a:prstGeom prst="rect">
            <a:avLst/>
          </a:prstGeom>
        </p:spPr>
      </p:pic>
    </p:spTree>
    <p:extLst>
      <p:ext uri="{BB962C8B-B14F-4D97-AF65-F5344CB8AC3E}">
        <p14:creationId xmlns:p14="http://schemas.microsoft.com/office/powerpoint/2010/main" val="295427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54ACB-27A9-296F-426E-62F3CD6E305E}"/>
              </a:ext>
            </a:extLst>
          </p:cNvPr>
          <p:cNvSpPr>
            <a:spLocks noGrp="1"/>
          </p:cNvSpPr>
          <p:nvPr>
            <p:ph type="title"/>
          </p:nvPr>
        </p:nvSpPr>
        <p:spPr/>
        <p:txBody>
          <a:bodyPr/>
          <a:lstStyle/>
          <a:p>
            <a:r>
              <a:rPr lang="en-US">
                <a:latin typeface="Barlow"/>
              </a:rPr>
              <a:t>Industrial automation components</a:t>
            </a:r>
            <a:endParaRPr lang="en-US"/>
          </a:p>
        </p:txBody>
      </p:sp>
      <p:sp>
        <p:nvSpPr>
          <p:cNvPr id="5" name="Slide Number Placeholder 4">
            <a:extLst>
              <a:ext uri="{FF2B5EF4-FFF2-40B4-BE49-F238E27FC236}">
                <a16:creationId xmlns:a16="http://schemas.microsoft.com/office/drawing/2014/main" id="{2CD7EBA1-5843-8692-13BB-59605D7B10EF}"/>
              </a:ext>
            </a:extLst>
          </p:cNvPr>
          <p:cNvSpPr>
            <a:spLocks noGrp="1"/>
          </p:cNvSpPr>
          <p:nvPr>
            <p:ph type="sldNum" sz="quarter" idx="4"/>
          </p:nvPr>
        </p:nvSpPr>
        <p:spPr/>
        <p:txBody>
          <a:bodyPr/>
          <a:lstStyle/>
          <a:p>
            <a:pPr>
              <a:defRPr/>
            </a:pPr>
            <a:fld id="{A9CE67A1-BA7F-A74E-B5D7-615746DEEC2B}" type="slidenum">
              <a:rPr lang="en-US" smtClean="0"/>
              <a:pPr>
                <a:defRPr/>
              </a:pPr>
              <a:t>22</a:t>
            </a:fld>
            <a:endParaRPr lang="en-US" baseline="-11000"/>
          </a:p>
        </p:txBody>
      </p:sp>
      <p:sp>
        <p:nvSpPr>
          <p:cNvPr id="4" name="Footer Placeholder 3">
            <a:extLst>
              <a:ext uri="{FF2B5EF4-FFF2-40B4-BE49-F238E27FC236}">
                <a16:creationId xmlns:a16="http://schemas.microsoft.com/office/drawing/2014/main" id="{89E10D96-D625-1985-5DB5-383CBFCAB8A3}"/>
              </a:ext>
            </a:extLst>
          </p:cNvPr>
          <p:cNvSpPr>
            <a:spLocks noGrp="1"/>
          </p:cNvSpPr>
          <p:nvPr>
            <p:ph type="ftr" sz="quarter" idx="4294967295"/>
          </p:nvPr>
        </p:nvSpPr>
        <p:spPr>
          <a:xfrm>
            <a:off x="0" y="6616700"/>
            <a:ext cx="7623175" cy="241300"/>
          </a:xfrm>
        </p:spPr>
        <p:txBody>
          <a:bodyPr/>
          <a:lstStyle/>
          <a:p>
            <a:r>
              <a:rPr lang="en-US"/>
              <a:t>Analog Devices Confidential Information. ©2023 Analog Devices, Inc. All rights reserved.</a:t>
            </a:r>
          </a:p>
        </p:txBody>
      </p:sp>
      <p:pic>
        <p:nvPicPr>
          <p:cNvPr id="2" name="Picture 1" descr="Simple Controller Plc Industrial Flat Design, Analog, Plc, Automation PNG  Transparent Image and Clipart for Free Download">
            <a:extLst>
              <a:ext uri="{FF2B5EF4-FFF2-40B4-BE49-F238E27FC236}">
                <a16:creationId xmlns:a16="http://schemas.microsoft.com/office/drawing/2014/main" id="{1E6287E0-DBFA-09CC-CD9B-C944183312A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257174" y="1098170"/>
            <a:ext cx="2743200" cy="2743200"/>
          </a:xfrm>
          <a:prstGeom prst="rect">
            <a:avLst/>
          </a:prstGeom>
        </p:spPr>
      </p:pic>
      <p:sp>
        <p:nvSpPr>
          <p:cNvPr id="8" name="TextBox 7">
            <a:extLst>
              <a:ext uri="{FF2B5EF4-FFF2-40B4-BE49-F238E27FC236}">
                <a16:creationId xmlns:a16="http://schemas.microsoft.com/office/drawing/2014/main" id="{FA0ECB5A-3CD3-FB80-9E9A-303035B4DC71}"/>
              </a:ext>
            </a:extLst>
          </p:cNvPr>
          <p:cNvSpPr txBox="1"/>
          <p:nvPr/>
        </p:nvSpPr>
        <p:spPr>
          <a:xfrm>
            <a:off x="3181349" y="1714499"/>
            <a:ext cx="737235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457200">
              <a:spcBef>
                <a:spcPts val="1000"/>
              </a:spcBef>
              <a:buClr>
                <a:srgbClr val="1E4056"/>
              </a:buClr>
              <a:buSzPct val="75000"/>
            </a:pPr>
            <a:r>
              <a:rPr lang="en-US"/>
              <a:t>Programmable Logic Controllers (PLCs), Distributed Control Systems (DCS), and microcontrollers.</a:t>
            </a:r>
            <a:endParaRPr lang="en-US" sz="2000">
              <a:solidFill>
                <a:srgbClr val="000000"/>
              </a:solidFill>
            </a:endParaRPr>
          </a:p>
        </p:txBody>
      </p:sp>
      <p:pic>
        <p:nvPicPr>
          <p:cNvPr id="9" name="Picture 8" descr="6,500+ Human Machine Interface Stock Illustrations, Royalty-Free Vector  Graphics &amp; Clip Art - iStock | Human machine interface icon">
            <a:extLst>
              <a:ext uri="{FF2B5EF4-FFF2-40B4-BE49-F238E27FC236}">
                <a16:creationId xmlns:a16="http://schemas.microsoft.com/office/drawing/2014/main" id="{EE8FE1DD-0CAB-FA87-D155-B2EC3C36086F}"/>
              </a:ext>
            </a:extLst>
          </p:cNvPr>
          <p:cNvPicPr>
            <a:picLocks noChangeAspect="1"/>
          </p:cNvPicPr>
          <p:nvPr/>
        </p:nvPicPr>
        <p:blipFill>
          <a:blip r:embed="rId5"/>
          <a:stretch>
            <a:fillRect/>
          </a:stretch>
        </p:blipFill>
        <p:spPr>
          <a:xfrm>
            <a:off x="8325612" y="2291715"/>
            <a:ext cx="2960751" cy="2293620"/>
          </a:xfrm>
          <a:prstGeom prst="rect">
            <a:avLst/>
          </a:prstGeom>
        </p:spPr>
      </p:pic>
      <p:sp>
        <p:nvSpPr>
          <p:cNvPr id="10" name="TextBox 9">
            <a:extLst>
              <a:ext uri="{FF2B5EF4-FFF2-40B4-BE49-F238E27FC236}">
                <a16:creationId xmlns:a16="http://schemas.microsoft.com/office/drawing/2014/main" id="{2D379EDD-96BD-F04D-BDF6-9B0AA0A60DD3}"/>
              </a:ext>
            </a:extLst>
          </p:cNvPr>
          <p:cNvSpPr txBox="1"/>
          <p:nvPr/>
        </p:nvSpPr>
        <p:spPr>
          <a:xfrm>
            <a:off x="3181349" y="3162300"/>
            <a:ext cx="4981575"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457200">
              <a:spcBef>
                <a:spcPts val="1000"/>
              </a:spcBef>
              <a:buClr>
                <a:srgbClr val="1E4056"/>
              </a:buClr>
              <a:buSzPct val="75000"/>
            </a:pPr>
            <a:r>
              <a:rPr lang="en-US"/>
              <a:t>Graphical user interface for operators to monitor and interact with the automated system</a:t>
            </a:r>
            <a:endParaRPr lang="en-US" sz="2000">
              <a:solidFill>
                <a:srgbClr val="000000"/>
              </a:solidFill>
            </a:endParaRPr>
          </a:p>
        </p:txBody>
      </p:sp>
      <p:pic>
        <p:nvPicPr>
          <p:cNvPr id="16" name="Picture 15" descr="Computer Network icons for free download | Freepik">
            <a:extLst>
              <a:ext uri="{FF2B5EF4-FFF2-40B4-BE49-F238E27FC236}">
                <a16:creationId xmlns:a16="http://schemas.microsoft.com/office/drawing/2014/main" id="{38184D50-42D1-E184-F769-73A483FCF498}"/>
              </a:ext>
            </a:extLst>
          </p:cNvPr>
          <p:cNvPicPr>
            <a:picLocks noChangeAspect="1"/>
          </p:cNvPicPr>
          <p:nvPr/>
        </p:nvPicPr>
        <p:blipFill>
          <a:blip r:embed="rId6"/>
          <a:stretch>
            <a:fillRect/>
          </a:stretch>
        </p:blipFill>
        <p:spPr>
          <a:xfrm>
            <a:off x="638170" y="3848095"/>
            <a:ext cx="1981209" cy="2019309"/>
          </a:xfrm>
          <a:prstGeom prst="rect">
            <a:avLst/>
          </a:prstGeom>
        </p:spPr>
      </p:pic>
      <p:sp>
        <p:nvSpPr>
          <p:cNvPr id="17" name="TextBox 16">
            <a:extLst>
              <a:ext uri="{FF2B5EF4-FFF2-40B4-BE49-F238E27FC236}">
                <a16:creationId xmlns:a16="http://schemas.microsoft.com/office/drawing/2014/main" id="{89571E64-FC9D-CB89-4C65-9A39C03AB02E}"/>
              </a:ext>
            </a:extLst>
          </p:cNvPr>
          <p:cNvSpPr txBox="1"/>
          <p:nvPr/>
        </p:nvSpPr>
        <p:spPr>
          <a:xfrm>
            <a:off x="3181349" y="4857749"/>
            <a:ext cx="4981575"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buClr>
                <a:srgbClr val="1E4056"/>
              </a:buClr>
              <a:buSzPct val="75000"/>
            </a:pPr>
            <a:r>
              <a:rPr lang="en-US">
                <a:ea typeface="+mn-lt"/>
                <a:cs typeface="+mn-lt"/>
              </a:rPr>
              <a:t>Ethernet, Fieldbus, Profibus, Modbus, and wireless networks</a:t>
            </a:r>
            <a:endParaRPr lang="en-US">
              <a:solidFill>
                <a:srgbClr val="000000"/>
              </a:solidFill>
            </a:endParaRPr>
          </a:p>
        </p:txBody>
      </p:sp>
    </p:spTree>
    <p:extLst>
      <p:ext uri="{BB962C8B-B14F-4D97-AF65-F5344CB8AC3E}">
        <p14:creationId xmlns:p14="http://schemas.microsoft.com/office/powerpoint/2010/main" val="205713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54ACB-27A9-296F-426E-62F3CD6E305E}"/>
              </a:ext>
            </a:extLst>
          </p:cNvPr>
          <p:cNvSpPr>
            <a:spLocks noGrp="1"/>
          </p:cNvSpPr>
          <p:nvPr>
            <p:ph type="title"/>
          </p:nvPr>
        </p:nvSpPr>
        <p:spPr/>
        <p:txBody>
          <a:bodyPr/>
          <a:lstStyle/>
          <a:p>
            <a:r>
              <a:rPr lang="en-US">
                <a:latin typeface="Barlow"/>
              </a:rPr>
              <a:t>Industrial automation components</a:t>
            </a:r>
            <a:endParaRPr lang="en-US"/>
          </a:p>
        </p:txBody>
      </p:sp>
      <p:sp>
        <p:nvSpPr>
          <p:cNvPr id="5" name="Slide Number Placeholder 4">
            <a:extLst>
              <a:ext uri="{FF2B5EF4-FFF2-40B4-BE49-F238E27FC236}">
                <a16:creationId xmlns:a16="http://schemas.microsoft.com/office/drawing/2014/main" id="{2CD7EBA1-5843-8692-13BB-59605D7B10EF}"/>
              </a:ext>
            </a:extLst>
          </p:cNvPr>
          <p:cNvSpPr>
            <a:spLocks noGrp="1"/>
          </p:cNvSpPr>
          <p:nvPr>
            <p:ph type="sldNum" sz="quarter" idx="4"/>
          </p:nvPr>
        </p:nvSpPr>
        <p:spPr/>
        <p:txBody>
          <a:bodyPr/>
          <a:lstStyle/>
          <a:p>
            <a:pPr>
              <a:defRPr/>
            </a:pPr>
            <a:fld id="{A9CE67A1-BA7F-A74E-B5D7-615746DEEC2B}" type="slidenum">
              <a:rPr lang="en-US" smtClean="0"/>
              <a:pPr>
                <a:defRPr/>
              </a:pPr>
              <a:t>23</a:t>
            </a:fld>
            <a:endParaRPr lang="en-US" baseline="-11000"/>
          </a:p>
        </p:txBody>
      </p:sp>
      <p:pic>
        <p:nvPicPr>
          <p:cNvPr id="11" name="Picture 10" descr="An icon design of power supply unit, editable vector 6544314 Vector Art at  Vecteezy">
            <a:extLst>
              <a:ext uri="{FF2B5EF4-FFF2-40B4-BE49-F238E27FC236}">
                <a16:creationId xmlns:a16="http://schemas.microsoft.com/office/drawing/2014/main" id="{ADB835ED-6D8E-5AA9-A8B8-1DAF2B4592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40725" y="1202724"/>
            <a:ext cx="2743200" cy="2743200"/>
          </a:xfrm>
          <a:prstGeom prst="rect">
            <a:avLst/>
          </a:prstGeom>
        </p:spPr>
      </p:pic>
      <p:sp>
        <p:nvSpPr>
          <p:cNvPr id="12" name="TextBox 11">
            <a:extLst>
              <a:ext uri="{FF2B5EF4-FFF2-40B4-BE49-F238E27FC236}">
                <a16:creationId xmlns:a16="http://schemas.microsoft.com/office/drawing/2014/main" id="{E8A34E6C-3586-697A-AFA3-BC61EC5D1673}"/>
              </a:ext>
            </a:extLst>
          </p:cNvPr>
          <p:cNvSpPr txBox="1"/>
          <p:nvPr/>
        </p:nvSpPr>
        <p:spPr>
          <a:xfrm>
            <a:off x="3763661" y="2390517"/>
            <a:ext cx="3280717"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buClr>
                <a:srgbClr val="1E4056"/>
              </a:buClr>
              <a:buSzPct val="75000"/>
            </a:pPr>
            <a:r>
              <a:rPr lang="en-US" sz="2400">
                <a:solidFill>
                  <a:srgbClr val="000000"/>
                </a:solidFill>
              </a:rPr>
              <a:t>Power supply units</a:t>
            </a:r>
            <a:endParaRPr lang="en-US" sz="2400"/>
          </a:p>
        </p:txBody>
      </p:sp>
      <p:pic>
        <p:nvPicPr>
          <p:cNvPr id="13" name="Picture 12" descr="Algorithm Generic black fill icon | Freepik">
            <a:extLst>
              <a:ext uri="{FF2B5EF4-FFF2-40B4-BE49-F238E27FC236}">
                <a16:creationId xmlns:a16="http://schemas.microsoft.com/office/drawing/2014/main" id="{37237F0D-0521-AB14-D05D-526AD3E32856}"/>
              </a:ext>
            </a:extLst>
          </p:cNvPr>
          <p:cNvPicPr>
            <a:picLocks noChangeAspect="1"/>
          </p:cNvPicPr>
          <p:nvPr/>
        </p:nvPicPr>
        <p:blipFill>
          <a:blip r:embed="rId5"/>
          <a:stretch>
            <a:fillRect/>
          </a:stretch>
        </p:blipFill>
        <p:spPr>
          <a:xfrm>
            <a:off x="7895967" y="3200399"/>
            <a:ext cx="2743200" cy="2743200"/>
          </a:xfrm>
          <a:prstGeom prst="rect">
            <a:avLst/>
          </a:prstGeom>
        </p:spPr>
      </p:pic>
      <p:sp>
        <p:nvSpPr>
          <p:cNvPr id="14" name="TextBox 13">
            <a:extLst>
              <a:ext uri="{FF2B5EF4-FFF2-40B4-BE49-F238E27FC236}">
                <a16:creationId xmlns:a16="http://schemas.microsoft.com/office/drawing/2014/main" id="{9049C810-1611-2042-152B-BCF64A72459D}"/>
              </a:ext>
            </a:extLst>
          </p:cNvPr>
          <p:cNvSpPr txBox="1"/>
          <p:nvPr/>
        </p:nvSpPr>
        <p:spPr>
          <a:xfrm>
            <a:off x="2898688" y="4470572"/>
            <a:ext cx="459877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pPr>
            <a:r>
              <a:rPr lang="en-US" sz="2400">
                <a:solidFill>
                  <a:srgbClr val="000000"/>
                </a:solidFill>
                <a:ea typeface="+mn-lt"/>
                <a:cs typeface="+mn-lt"/>
              </a:rPr>
              <a:t>Software and Control Algorithms</a:t>
            </a:r>
            <a:endParaRPr lang="en-US" sz="2400"/>
          </a:p>
        </p:txBody>
      </p:sp>
    </p:spTree>
    <p:extLst>
      <p:ext uri="{BB962C8B-B14F-4D97-AF65-F5344CB8AC3E}">
        <p14:creationId xmlns:p14="http://schemas.microsoft.com/office/powerpoint/2010/main" val="5613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954ACB-27A9-296F-426E-62F3CD6E305E}"/>
              </a:ext>
            </a:extLst>
          </p:cNvPr>
          <p:cNvSpPr>
            <a:spLocks noGrp="1"/>
          </p:cNvSpPr>
          <p:nvPr>
            <p:ph type="title"/>
          </p:nvPr>
        </p:nvSpPr>
        <p:spPr/>
        <p:txBody>
          <a:bodyPr/>
          <a:lstStyle/>
          <a:p>
            <a:r>
              <a:rPr lang="en-US">
                <a:latin typeface="Barlow"/>
              </a:rPr>
              <a:t>Common Control Strategies</a:t>
            </a:r>
            <a:endParaRPr lang="en-US"/>
          </a:p>
        </p:txBody>
      </p:sp>
      <p:sp>
        <p:nvSpPr>
          <p:cNvPr id="5" name="Slide Number Placeholder 4">
            <a:extLst>
              <a:ext uri="{FF2B5EF4-FFF2-40B4-BE49-F238E27FC236}">
                <a16:creationId xmlns:a16="http://schemas.microsoft.com/office/drawing/2014/main" id="{2CD7EBA1-5843-8692-13BB-59605D7B10EF}"/>
              </a:ext>
            </a:extLst>
          </p:cNvPr>
          <p:cNvSpPr>
            <a:spLocks noGrp="1"/>
          </p:cNvSpPr>
          <p:nvPr>
            <p:ph type="sldNum" sz="quarter" idx="4"/>
          </p:nvPr>
        </p:nvSpPr>
        <p:spPr/>
        <p:txBody>
          <a:bodyPr/>
          <a:lstStyle/>
          <a:p>
            <a:pPr>
              <a:defRPr/>
            </a:pPr>
            <a:fld id="{A9CE67A1-BA7F-A74E-B5D7-615746DEEC2B}" type="slidenum">
              <a:rPr lang="en-US" smtClean="0"/>
              <a:pPr>
                <a:defRPr/>
              </a:pPr>
              <a:t>24</a:t>
            </a:fld>
            <a:endParaRPr lang="en-US" baseline="-11000"/>
          </a:p>
        </p:txBody>
      </p:sp>
      <p:sp>
        <p:nvSpPr>
          <p:cNvPr id="2" name="TextBox 1">
            <a:extLst>
              <a:ext uri="{FF2B5EF4-FFF2-40B4-BE49-F238E27FC236}">
                <a16:creationId xmlns:a16="http://schemas.microsoft.com/office/drawing/2014/main" id="{ADE3CDBE-8A25-F566-5E54-5AD3A4DFC69D}"/>
              </a:ext>
            </a:extLst>
          </p:cNvPr>
          <p:cNvSpPr txBox="1"/>
          <p:nvPr/>
        </p:nvSpPr>
        <p:spPr>
          <a:xfrm>
            <a:off x="417600" y="1366036"/>
            <a:ext cx="5331939" cy="29238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defTabSz="457200">
              <a:spcBef>
                <a:spcPts val="1000"/>
              </a:spcBef>
              <a:buClr>
                <a:srgbClr val="1E4056"/>
              </a:buClr>
              <a:buSzPct val="75000"/>
              <a:buFont typeface="Barlow"/>
              <a:buChar char="►"/>
            </a:pPr>
            <a:r>
              <a:rPr lang="en-US" sz="2000">
                <a:solidFill>
                  <a:srgbClr val="000000"/>
                </a:solidFill>
                <a:ea typeface="+mn-lt"/>
                <a:cs typeface="+mn-lt"/>
              </a:rPr>
              <a:t>PID Control (Proportional-Integral-Derivative)</a:t>
            </a:r>
          </a:p>
          <a:p>
            <a:pPr defTabSz="457200">
              <a:spcBef>
                <a:spcPts val="1000"/>
              </a:spcBef>
              <a:buClr>
                <a:srgbClr val="1E4056"/>
              </a:buClr>
              <a:buSzPct val="75000"/>
            </a:pPr>
            <a:endParaRPr lang="en-US" sz="2000">
              <a:solidFill>
                <a:srgbClr val="000000"/>
              </a:solidFill>
              <a:ea typeface="+mn-lt"/>
              <a:cs typeface="+mn-lt"/>
            </a:endParaRPr>
          </a:p>
          <a:p>
            <a:pPr marL="228600" indent="-228600" defTabSz="457200">
              <a:spcBef>
                <a:spcPts val="1000"/>
              </a:spcBef>
              <a:buClr>
                <a:srgbClr val="1E4056"/>
              </a:buClr>
              <a:buSzPct val="75000"/>
              <a:buFont typeface="Barlow"/>
              <a:buChar char="►"/>
            </a:pPr>
            <a:r>
              <a:rPr lang="en-US" sz="2000">
                <a:solidFill>
                  <a:srgbClr val="000000"/>
                </a:solidFill>
                <a:ea typeface="+mn-lt"/>
                <a:cs typeface="+mn-lt"/>
              </a:rPr>
              <a:t>On-Off Control</a:t>
            </a:r>
            <a:endParaRPr lang="en-US" sz="2000">
              <a:solidFill>
                <a:srgbClr val="000000"/>
              </a:solidFill>
            </a:endParaRPr>
          </a:p>
          <a:p>
            <a:pPr defTabSz="457200">
              <a:spcBef>
                <a:spcPts val="1000"/>
              </a:spcBef>
              <a:buClr>
                <a:srgbClr val="1E4056"/>
              </a:buClr>
              <a:buSzPct val="75000"/>
            </a:pPr>
            <a:endParaRPr lang="en-US" sz="2000">
              <a:solidFill>
                <a:srgbClr val="000000"/>
              </a:solidFill>
              <a:ea typeface="+mn-lt"/>
              <a:cs typeface="+mn-lt"/>
            </a:endParaRPr>
          </a:p>
          <a:p>
            <a:pPr marL="228600" indent="-228600" defTabSz="457200">
              <a:spcBef>
                <a:spcPts val="1000"/>
              </a:spcBef>
              <a:buClr>
                <a:srgbClr val="1E4056"/>
              </a:buClr>
              <a:buSzPct val="75000"/>
              <a:buFont typeface="Barlow"/>
              <a:buChar char="►"/>
            </a:pPr>
            <a:r>
              <a:rPr lang="en-US" sz="2000">
                <a:solidFill>
                  <a:srgbClr val="000000"/>
                </a:solidFill>
                <a:ea typeface="+mn-lt"/>
                <a:cs typeface="+mn-lt"/>
              </a:rPr>
              <a:t>Feedforward Control</a:t>
            </a:r>
          </a:p>
          <a:p>
            <a:pPr defTabSz="457200">
              <a:spcBef>
                <a:spcPts val="1000"/>
              </a:spcBef>
              <a:buClr>
                <a:srgbClr val="1E4056"/>
              </a:buClr>
              <a:buSzPct val="75000"/>
            </a:pPr>
            <a:endParaRPr lang="en-US" sz="2000">
              <a:solidFill>
                <a:srgbClr val="000000"/>
              </a:solidFill>
              <a:ea typeface="+mn-lt"/>
              <a:cs typeface="+mn-lt"/>
            </a:endParaRPr>
          </a:p>
          <a:p>
            <a:pPr marL="228600" indent="-228600" defTabSz="457200">
              <a:spcBef>
                <a:spcPts val="1000"/>
              </a:spcBef>
              <a:buClr>
                <a:srgbClr val="1E4056"/>
              </a:buClr>
              <a:buSzPct val="75000"/>
              <a:buFont typeface="Barlow"/>
              <a:buChar char="►"/>
            </a:pPr>
            <a:r>
              <a:rPr lang="en-US" sz="2000">
                <a:solidFill>
                  <a:srgbClr val="000000"/>
                </a:solidFill>
                <a:ea typeface="+mn-lt"/>
                <a:cs typeface="+mn-lt"/>
              </a:rPr>
              <a:t>Cascade Control</a:t>
            </a:r>
            <a:endParaRPr lang="en-US" sz="2000">
              <a:solidFill>
                <a:srgbClr val="000000"/>
              </a:solidFill>
            </a:endParaRPr>
          </a:p>
        </p:txBody>
      </p:sp>
      <p:pic>
        <p:nvPicPr>
          <p:cNvPr id="7" name="Picture 6" descr="Buy Pid Controller | akYtec">
            <a:extLst>
              <a:ext uri="{FF2B5EF4-FFF2-40B4-BE49-F238E27FC236}">
                <a16:creationId xmlns:a16="http://schemas.microsoft.com/office/drawing/2014/main" id="{71BD601D-92D5-1258-4750-FA60F38AC62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8607897" y="3624004"/>
            <a:ext cx="1494396" cy="1494396"/>
          </a:xfrm>
          <a:prstGeom prst="rect">
            <a:avLst/>
          </a:prstGeom>
        </p:spPr>
      </p:pic>
      <p:pic>
        <p:nvPicPr>
          <p:cNvPr id="8" name="Picture 7" descr="On Off Icon Vector Art, Icons, and Graphics for Free Download">
            <a:extLst>
              <a:ext uri="{FF2B5EF4-FFF2-40B4-BE49-F238E27FC236}">
                <a16:creationId xmlns:a16="http://schemas.microsoft.com/office/drawing/2014/main" id="{EEFA1361-514F-F8C0-A956-42247D20A66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8215184" y="1713214"/>
            <a:ext cx="2279822" cy="651305"/>
          </a:xfrm>
          <a:prstGeom prst="rect">
            <a:avLst/>
          </a:prstGeom>
        </p:spPr>
      </p:pic>
      <p:pic>
        <p:nvPicPr>
          <p:cNvPr id="9" name="Picture 8" descr="A hand drawing a car on a hill&#10;&#10;Description automatically generated">
            <a:extLst>
              <a:ext uri="{FF2B5EF4-FFF2-40B4-BE49-F238E27FC236}">
                <a16:creationId xmlns:a16="http://schemas.microsoft.com/office/drawing/2014/main" id="{D1D157FC-F2C9-6EB1-3942-C1B1381117E3}"/>
              </a:ext>
            </a:extLst>
          </p:cNvPr>
          <p:cNvPicPr>
            <a:picLocks noChangeAspect="1"/>
          </p:cNvPicPr>
          <p:nvPr/>
        </p:nvPicPr>
        <p:blipFill>
          <a:blip r:embed="rId7"/>
          <a:stretch>
            <a:fillRect/>
          </a:stretch>
        </p:blipFill>
        <p:spPr>
          <a:xfrm>
            <a:off x="3453271" y="2522837"/>
            <a:ext cx="3864430" cy="3892379"/>
          </a:xfrm>
          <a:prstGeom prst="rect">
            <a:avLst/>
          </a:prstGeom>
        </p:spPr>
      </p:pic>
      <p:sp>
        <p:nvSpPr>
          <p:cNvPr id="10" name="Oval 9">
            <a:extLst>
              <a:ext uri="{FF2B5EF4-FFF2-40B4-BE49-F238E27FC236}">
                <a16:creationId xmlns:a16="http://schemas.microsoft.com/office/drawing/2014/main" id="{BC74DE91-F9E2-D7ED-8183-5755DF63CA5D}"/>
              </a:ext>
            </a:extLst>
          </p:cNvPr>
          <p:cNvSpPr/>
          <p:nvPr/>
        </p:nvSpPr>
        <p:spPr>
          <a:xfrm>
            <a:off x="4938584" y="3167448"/>
            <a:ext cx="914399" cy="914399"/>
          </a:xfrm>
          <a:prstGeom prst="ellipse">
            <a:avLst/>
          </a:prstGeom>
          <a:solidFill>
            <a:srgbClr val="A9BBAD"/>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59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59FBD-2AB2-6110-154B-36559AC1111D}"/>
              </a:ext>
            </a:extLst>
          </p:cNvPr>
          <p:cNvSpPr>
            <a:spLocks noGrp="1"/>
          </p:cNvSpPr>
          <p:nvPr>
            <p:ph type="body" sz="quarter" idx="10"/>
          </p:nvPr>
        </p:nvSpPr>
        <p:spPr>
          <a:xfrm>
            <a:off x="413808" y="3426803"/>
            <a:ext cx="5040000" cy="877197"/>
          </a:xfrm>
        </p:spPr>
        <p:txBody>
          <a:bodyPr/>
          <a:lstStyle/>
          <a:p>
            <a:r>
              <a:rPr lang="en-US">
                <a:latin typeface="Barlow"/>
              </a:rPr>
              <a:t>PWM Control</a:t>
            </a:r>
          </a:p>
          <a:p>
            <a:endParaRPr lang="en-US" sz="3600"/>
          </a:p>
        </p:txBody>
      </p:sp>
      <p:sp>
        <p:nvSpPr>
          <p:cNvPr id="4" name="Slide Number Placeholder 3">
            <a:extLst>
              <a:ext uri="{FF2B5EF4-FFF2-40B4-BE49-F238E27FC236}">
                <a16:creationId xmlns:a16="http://schemas.microsoft.com/office/drawing/2014/main" id="{9BEB676F-C782-9C6E-0E70-4C35CFA98AF2}"/>
              </a:ext>
            </a:extLst>
          </p:cNvPr>
          <p:cNvSpPr>
            <a:spLocks noGrp="1"/>
          </p:cNvSpPr>
          <p:nvPr>
            <p:ph type="sldNum" sz="quarter" idx="4294967295"/>
          </p:nvPr>
        </p:nvSpPr>
        <p:spPr>
          <a:xfrm>
            <a:off x="10972800" y="6613525"/>
            <a:ext cx="1219200" cy="241300"/>
          </a:xfrm>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25</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410122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WM – Pulse-width modulation">
            <a:extLst>
              <a:ext uri="{FF2B5EF4-FFF2-40B4-BE49-F238E27FC236}">
                <a16:creationId xmlns:a16="http://schemas.microsoft.com/office/drawing/2014/main" id="{70116FC4-CFE0-0A63-2C67-31B45A4A5001}"/>
              </a:ext>
            </a:extLst>
          </p:cNvPr>
          <p:cNvPicPr>
            <a:picLocks noChangeAspect="1"/>
          </p:cNvPicPr>
          <p:nvPr/>
        </p:nvPicPr>
        <p:blipFill>
          <a:blip r:embed="rId3"/>
          <a:stretch>
            <a:fillRect/>
          </a:stretch>
        </p:blipFill>
        <p:spPr>
          <a:xfrm>
            <a:off x="342900" y="3457205"/>
            <a:ext cx="11506200" cy="2962846"/>
          </a:xfrm>
          <a:prstGeom prst="rect">
            <a:avLst/>
          </a:prstGeom>
          <a:noFill/>
        </p:spPr>
      </p:pic>
      <p:sp>
        <p:nvSpPr>
          <p:cNvPr id="3" name="Title 2">
            <a:extLst>
              <a:ext uri="{FF2B5EF4-FFF2-40B4-BE49-F238E27FC236}">
                <a16:creationId xmlns:a16="http://schemas.microsoft.com/office/drawing/2014/main" id="{D460067D-773D-8740-9261-F05802DF2E19}"/>
              </a:ext>
            </a:extLst>
          </p:cNvPr>
          <p:cNvSpPr>
            <a:spLocks noGrp="1"/>
          </p:cNvSpPr>
          <p:nvPr>
            <p:ph type="title"/>
          </p:nvPr>
        </p:nvSpPr>
        <p:spPr/>
        <p:txBody>
          <a:bodyPr wrap="square" anchor="t">
            <a:normAutofit fontScale="90000"/>
          </a:bodyPr>
          <a:lstStyle/>
          <a:p>
            <a:r>
              <a:rPr lang="en-US" b="1">
                <a:latin typeface="Barlow"/>
              </a:rPr>
              <a:t>What is PWM?</a:t>
            </a:r>
            <a:endParaRPr lang="en-US"/>
          </a:p>
        </p:txBody>
      </p:sp>
      <p:sp>
        <p:nvSpPr>
          <p:cNvPr id="6" name="Content Placeholder 5">
            <a:extLst>
              <a:ext uri="{FF2B5EF4-FFF2-40B4-BE49-F238E27FC236}">
                <a16:creationId xmlns:a16="http://schemas.microsoft.com/office/drawing/2014/main" id="{76291151-A684-19B9-046F-22F2002B1D8E}"/>
              </a:ext>
            </a:extLst>
          </p:cNvPr>
          <p:cNvSpPr>
            <a:spLocks noGrp="1"/>
          </p:cNvSpPr>
          <p:nvPr>
            <p:ph idx="10"/>
          </p:nvPr>
        </p:nvSpPr>
        <p:spPr>
          <a:xfrm>
            <a:off x="417600" y="1353312"/>
            <a:ext cx="5983200" cy="1941387"/>
          </a:xfrm>
        </p:spPr>
        <p:txBody>
          <a:bodyPr anchor="ctr">
            <a:normAutofit/>
          </a:bodyPr>
          <a:lstStyle/>
          <a:p>
            <a:r>
              <a:rPr lang="en-US">
                <a:latin typeface="Barlow"/>
              </a:rPr>
              <a:t>Pulse-width modulation</a:t>
            </a:r>
          </a:p>
          <a:p>
            <a:r>
              <a:rPr lang="en-US">
                <a:latin typeface="Barlow"/>
              </a:rPr>
              <a:t>Digital signal</a:t>
            </a:r>
          </a:p>
          <a:p>
            <a:r>
              <a:rPr lang="en-US"/>
              <a:t>Applies regulated voltage in short bursts -&gt; pulses</a:t>
            </a:r>
          </a:p>
          <a:p>
            <a:r>
              <a:rPr lang="en-US"/>
              <a:t>Only high/low (1/0)</a:t>
            </a:r>
          </a:p>
        </p:txBody>
      </p:sp>
      <p:sp>
        <p:nvSpPr>
          <p:cNvPr id="8" name="Slide Number Placeholder 4">
            <a:extLst>
              <a:ext uri="{FF2B5EF4-FFF2-40B4-BE49-F238E27FC236}">
                <a16:creationId xmlns:a16="http://schemas.microsoft.com/office/drawing/2014/main" id="{DC0634C0-FE6B-F0AF-645E-BB560BA6B45F}"/>
              </a:ext>
            </a:extLst>
          </p:cNvPr>
          <p:cNvSpPr>
            <a:spLocks noGrp="1"/>
          </p:cNvSpPr>
          <p:nvPr>
            <p:ph type="sldNum" sz="quarter" idx="4"/>
          </p:nvPr>
        </p:nvSpPr>
        <p:spPr/>
        <p:txBody>
          <a:bodyPr anchor="ctr">
            <a:normAutofit fontScale="25000" lnSpcReduction="20000"/>
          </a:bodyPr>
          <a:lstStyle/>
          <a:p>
            <a:pPr>
              <a:spcAft>
                <a:spcPts val="600"/>
              </a:spcAft>
              <a:defRPr/>
            </a:pPr>
            <a:fld id="{A9CE67A1-BA7F-A74E-B5D7-615746DEEC2B}" type="slidenum">
              <a:rPr lang="en-US" sz="400" smtClean="0"/>
              <a:pPr>
                <a:spcAft>
                  <a:spcPts val="600"/>
                </a:spcAft>
                <a:defRPr/>
              </a:pPr>
              <a:t>26</a:t>
            </a:fld>
            <a:endParaRPr lang="en-US" sz="400" baseline="-11000"/>
          </a:p>
        </p:txBody>
      </p:sp>
    </p:spTree>
    <p:extLst>
      <p:ext uri="{BB962C8B-B14F-4D97-AF65-F5344CB8AC3E}">
        <p14:creationId xmlns:p14="http://schemas.microsoft.com/office/powerpoint/2010/main" val="268484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60067D-773D-8740-9261-F05802DF2E19}"/>
              </a:ext>
            </a:extLst>
          </p:cNvPr>
          <p:cNvSpPr>
            <a:spLocks noGrp="1"/>
          </p:cNvSpPr>
          <p:nvPr>
            <p:ph type="title"/>
          </p:nvPr>
        </p:nvSpPr>
        <p:spPr/>
        <p:txBody>
          <a:bodyPr wrap="square" anchor="t">
            <a:normAutofit fontScale="90000"/>
          </a:bodyPr>
          <a:lstStyle/>
          <a:p>
            <a:r>
              <a:rPr lang="en-US" b="1"/>
              <a:t>What is PWM?</a:t>
            </a:r>
            <a:endParaRPr lang="en-US"/>
          </a:p>
        </p:txBody>
      </p:sp>
      <p:pic>
        <p:nvPicPr>
          <p:cNvPr id="4" name="Content Placeholder 3" descr="PWM – Pulse-width modulation">
            <a:extLst>
              <a:ext uri="{FF2B5EF4-FFF2-40B4-BE49-F238E27FC236}">
                <a16:creationId xmlns:a16="http://schemas.microsoft.com/office/drawing/2014/main" id="{5A3BFA1A-FFDA-42F4-0C04-F55FA9196713}"/>
              </a:ext>
            </a:extLst>
          </p:cNvPr>
          <p:cNvPicPr>
            <a:picLocks noGrp="1" noChangeAspect="1"/>
          </p:cNvPicPr>
          <p:nvPr>
            <p:ph idx="10"/>
          </p:nvPr>
        </p:nvPicPr>
        <p:blipFill>
          <a:blip r:embed="rId3"/>
          <a:stretch/>
        </p:blipFill>
        <p:spPr>
          <a:xfrm>
            <a:off x="417600" y="2053031"/>
            <a:ext cx="11358562" cy="3240216"/>
          </a:xfrm>
          <a:noFill/>
        </p:spPr>
      </p:pic>
      <p:sp>
        <p:nvSpPr>
          <p:cNvPr id="8" name="Slide Number Placeholder 4">
            <a:extLst>
              <a:ext uri="{FF2B5EF4-FFF2-40B4-BE49-F238E27FC236}">
                <a16:creationId xmlns:a16="http://schemas.microsoft.com/office/drawing/2014/main" id="{DC0634C0-FE6B-F0AF-645E-BB560BA6B45F}"/>
              </a:ext>
            </a:extLst>
          </p:cNvPr>
          <p:cNvSpPr>
            <a:spLocks noGrp="1"/>
          </p:cNvSpPr>
          <p:nvPr>
            <p:ph type="sldNum" sz="quarter" idx="4"/>
          </p:nvPr>
        </p:nvSpPr>
        <p:spPr/>
        <p:txBody>
          <a:bodyPr anchor="ctr">
            <a:normAutofit fontScale="25000" lnSpcReduction="20000"/>
          </a:bodyPr>
          <a:lstStyle/>
          <a:p>
            <a:pPr>
              <a:spcAft>
                <a:spcPts val="600"/>
              </a:spcAft>
              <a:defRPr/>
            </a:pPr>
            <a:fld id="{A9CE67A1-BA7F-A74E-B5D7-615746DEEC2B}" type="slidenum">
              <a:rPr lang="en-US" sz="500" smtClean="0"/>
              <a:pPr>
                <a:spcAft>
                  <a:spcPts val="600"/>
                </a:spcAft>
                <a:defRPr/>
              </a:pPr>
              <a:t>27</a:t>
            </a:fld>
            <a:endParaRPr lang="en-US" sz="500" baseline="-11000"/>
          </a:p>
        </p:txBody>
      </p:sp>
      <p:sp>
        <p:nvSpPr>
          <p:cNvPr id="2" name="Rectangle: Rounded Corners 1">
            <a:extLst>
              <a:ext uri="{FF2B5EF4-FFF2-40B4-BE49-F238E27FC236}">
                <a16:creationId xmlns:a16="http://schemas.microsoft.com/office/drawing/2014/main" id="{20416EF1-2DA0-0A59-7EC3-421D2DC9A864}"/>
              </a:ext>
            </a:extLst>
          </p:cNvPr>
          <p:cNvSpPr/>
          <p:nvPr/>
        </p:nvSpPr>
        <p:spPr>
          <a:xfrm>
            <a:off x="2796747" y="3342502"/>
            <a:ext cx="1892641" cy="914399"/>
          </a:xfrm>
          <a:prstGeom prst="roundRect">
            <a:avLst/>
          </a:prstGeom>
          <a:solidFill>
            <a:schemeClr val="bg1"/>
          </a:solidFill>
          <a:ln>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Tree>
    <p:extLst>
      <p:ext uri="{BB962C8B-B14F-4D97-AF65-F5344CB8AC3E}">
        <p14:creationId xmlns:p14="http://schemas.microsoft.com/office/powerpoint/2010/main" val="292025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8A07B03B-67C7-1F5F-B0B1-24326E5AE066}"/>
              </a:ext>
            </a:extLst>
          </p:cNvPr>
          <p:cNvSpPr>
            <a:spLocks noGrp="1"/>
          </p:cNvSpPr>
          <p:nvPr>
            <p:ph type="title"/>
          </p:nvPr>
        </p:nvSpPr>
        <p:spPr/>
        <p:txBody>
          <a:bodyPr wrap="square" anchor="t">
            <a:normAutofit fontScale="90000"/>
          </a:bodyPr>
          <a:lstStyle/>
          <a:p>
            <a:r>
              <a:rPr lang="en-US" b="1">
                <a:latin typeface="Barlow"/>
              </a:rPr>
              <a:t>Duty Cycle</a:t>
            </a:r>
            <a:endParaRPr lang="en-US" b="1"/>
          </a:p>
        </p:txBody>
      </p:sp>
      <p:sp>
        <p:nvSpPr>
          <p:cNvPr id="5" name="Slide Number Placeholder 4">
            <a:extLst>
              <a:ext uri="{FF2B5EF4-FFF2-40B4-BE49-F238E27FC236}">
                <a16:creationId xmlns:a16="http://schemas.microsoft.com/office/drawing/2014/main" id="{551A4813-F52B-A34F-8D5D-E965FFE11EEC}"/>
              </a:ext>
            </a:extLst>
          </p:cNvPr>
          <p:cNvSpPr>
            <a:spLocks noGrp="1"/>
          </p:cNvSpPr>
          <p:nvPr>
            <p:ph type="sldNum" sz="quarter" idx="4"/>
          </p:nvPr>
        </p:nvSpPr>
        <p:spPr/>
        <p:txBody>
          <a:bodyPr/>
          <a:lstStyle/>
          <a:p>
            <a:pPr>
              <a:defRPr/>
            </a:pPr>
            <a:fld id="{A9CE67A1-BA7F-A74E-B5D7-615746DEEC2B}" type="slidenum">
              <a:rPr lang="en-US" smtClean="0"/>
              <a:pPr>
                <a:defRPr/>
              </a:pPr>
              <a:t>28</a:t>
            </a:fld>
            <a:endParaRPr lang="en-US" baseline="-11000"/>
          </a:p>
        </p:txBody>
      </p:sp>
      <p:pic>
        <p:nvPicPr>
          <p:cNvPr id="12" name="Picture 11" descr="PWM – Pulse-width modulation">
            <a:extLst>
              <a:ext uri="{FF2B5EF4-FFF2-40B4-BE49-F238E27FC236}">
                <a16:creationId xmlns:a16="http://schemas.microsoft.com/office/drawing/2014/main" id="{F710BD01-FBBF-1633-9918-9DEBED4E8628}"/>
              </a:ext>
            </a:extLst>
          </p:cNvPr>
          <p:cNvPicPr>
            <a:picLocks noChangeAspect="1"/>
          </p:cNvPicPr>
          <p:nvPr/>
        </p:nvPicPr>
        <p:blipFill>
          <a:blip r:embed="rId3"/>
          <a:srcRect l="64" r="184" b="65366"/>
          <a:stretch/>
        </p:blipFill>
        <p:spPr>
          <a:xfrm>
            <a:off x="5489957" y="882347"/>
            <a:ext cx="5571419" cy="1460883"/>
          </a:xfrm>
          <a:prstGeom prst="rect">
            <a:avLst/>
          </a:prstGeom>
        </p:spPr>
      </p:pic>
      <p:sp>
        <p:nvSpPr>
          <p:cNvPr id="13" name="TextBox 12">
            <a:extLst>
              <a:ext uri="{FF2B5EF4-FFF2-40B4-BE49-F238E27FC236}">
                <a16:creationId xmlns:a16="http://schemas.microsoft.com/office/drawing/2014/main" id="{13690847-FB9A-384D-F8E5-CE46A8E1DBEB}"/>
              </a:ext>
            </a:extLst>
          </p:cNvPr>
          <p:cNvSpPr txBox="1"/>
          <p:nvPr/>
        </p:nvSpPr>
        <p:spPr>
          <a:xfrm>
            <a:off x="447180" y="1825167"/>
            <a:ext cx="4520512" cy="28418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defTabSz="457200">
              <a:spcBef>
                <a:spcPts val="1000"/>
              </a:spcBef>
              <a:buClr>
                <a:srgbClr val="1E4056"/>
              </a:buClr>
              <a:buSzPct val="75000"/>
              <a:buFont typeface="Arial"/>
              <a:buChar char="•"/>
            </a:pPr>
            <a:r>
              <a:rPr lang="en-US" sz="2400" u="sng">
                <a:solidFill>
                  <a:srgbClr val="000000"/>
                </a:solidFill>
                <a:ea typeface="+mn-lt"/>
                <a:cs typeface="+mn-lt"/>
              </a:rPr>
              <a:t>ON time</a:t>
            </a:r>
            <a:r>
              <a:rPr lang="en-US" sz="2400">
                <a:solidFill>
                  <a:srgbClr val="000000"/>
                </a:solidFill>
                <a:ea typeface="+mn-lt"/>
                <a:cs typeface="+mn-lt"/>
              </a:rPr>
              <a:t>: the amount of time the signal is high during a period</a:t>
            </a:r>
          </a:p>
          <a:p>
            <a:pPr marL="342900" indent="-342900" defTabSz="457200">
              <a:spcBef>
                <a:spcPts val="1000"/>
              </a:spcBef>
              <a:buClr>
                <a:srgbClr val="1E4056"/>
              </a:buClr>
              <a:buSzPct val="75000"/>
              <a:buFont typeface="Arial"/>
              <a:buChar char="•"/>
            </a:pPr>
            <a:r>
              <a:rPr lang="en-US" sz="2400" u="sng">
                <a:solidFill>
                  <a:srgbClr val="000000"/>
                </a:solidFill>
              </a:rPr>
              <a:t>OFF time</a:t>
            </a:r>
            <a:r>
              <a:rPr lang="en-US" sz="2400">
                <a:solidFill>
                  <a:srgbClr val="000000"/>
                </a:solidFill>
              </a:rPr>
              <a:t>:</a:t>
            </a:r>
            <a:r>
              <a:rPr lang="en-US" sz="1600">
                <a:solidFill>
                  <a:srgbClr val="6D6D6D"/>
                </a:solidFill>
                <a:latin typeface="Source Sans Pro Regular"/>
                <a:ea typeface="Source Sans Pro Regular"/>
              </a:rPr>
              <a:t> </a:t>
            </a:r>
            <a:r>
              <a:rPr lang="en-US" sz="2400">
                <a:solidFill>
                  <a:srgbClr val="6D6D6D"/>
                </a:solidFill>
                <a:ea typeface="+mn-lt"/>
                <a:cs typeface="+mn-lt"/>
              </a:rPr>
              <a:t> </a:t>
            </a:r>
            <a:r>
              <a:rPr lang="en-US" sz="2400">
                <a:ea typeface="+mn-lt"/>
                <a:cs typeface="+mn-lt"/>
              </a:rPr>
              <a:t>the amount of time the signal is low is called “off” time</a:t>
            </a:r>
          </a:p>
          <a:p>
            <a:pPr marL="342900" indent="-342900" defTabSz="457200">
              <a:spcBef>
                <a:spcPts val="1000"/>
              </a:spcBef>
              <a:buClr>
                <a:srgbClr val="1E4056"/>
              </a:buClr>
              <a:buSzPct val="75000"/>
              <a:buFont typeface="Arial"/>
              <a:buChar char="•"/>
            </a:pPr>
            <a:r>
              <a:rPr lang="en-US" sz="2400">
                <a:ea typeface="+mn-lt"/>
                <a:cs typeface="+mn-lt"/>
              </a:rPr>
              <a:t>measured in percentage</a:t>
            </a:r>
          </a:p>
        </p:txBody>
      </p:sp>
      <p:pic>
        <p:nvPicPr>
          <p:cNvPr id="14" name="Picture 13" descr="PWM – Pulse-width modulation">
            <a:extLst>
              <a:ext uri="{FF2B5EF4-FFF2-40B4-BE49-F238E27FC236}">
                <a16:creationId xmlns:a16="http://schemas.microsoft.com/office/drawing/2014/main" id="{FCB084BC-ACAB-E15A-4074-1E20784600B9}"/>
              </a:ext>
            </a:extLst>
          </p:cNvPr>
          <p:cNvPicPr>
            <a:picLocks noChangeAspect="1"/>
          </p:cNvPicPr>
          <p:nvPr/>
        </p:nvPicPr>
        <p:blipFill>
          <a:blip r:embed="rId3"/>
          <a:srcRect t="34146" r="368" b="31167"/>
          <a:stretch/>
        </p:blipFill>
        <p:spPr>
          <a:xfrm>
            <a:off x="5486400" y="2344564"/>
            <a:ext cx="5564678" cy="1463108"/>
          </a:xfrm>
          <a:prstGeom prst="rect">
            <a:avLst/>
          </a:prstGeom>
        </p:spPr>
      </p:pic>
      <p:pic>
        <p:nvPicPr>
          <p:cNvPr id="15" name="Picture 14" descr="PWM – Pulse-width modulation">
            <a:extLst>
              <a:ext uri="{FF2B5EF4-FFF2-40B4-BE49-F238E27FC236}">
                <a16:creationId xmlns:a16="http://schemas.microsoft.com/office/drawing/2014/main" id="{2078CE7D-4DF1-FFC9-3CBC-0666D341E31F}"/>
              </a:ext>
            </a:extLst>
          </p:cNvPr>
          <p:cNvPicPr>
            <a:picLocks noChangeAspect="1"/>
          </p:cNvPicPr>
          <p:nvPr/>
        </p:nvPicPr>
        <p:blipFill>
          <a:blip r:embed="rId3"/>
          <a:srcRect l="72" t="65288" r="368" b="488"/>
          <a:stretch/>
        </p:blipFill>
        <p:spPr>
          <a:xfrm>
            <a:off x="5496698" y="3806780"/>
            <a:ext cx="5560651" cy="1443565"/>
          </a:xfrm>
          <a:prstGeom prst="rect">
            <a:avLst/>
          </a:prstGeom>
        </p:spPr>
      </p:pic>
    </p:spTree>
    <p:extLst>
      <p:ext uri="{BB962C8B-B14F-4D97-AF65-F5344CB8AC3E}">
        <p14:creationId xmlns:p14="http://schemas.microsoft.com/office/powerpoint/2010/main" val="12751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E59FBD-2AB2-6110-154B-36559AC1111D}"/>
              </a:ext>
            </a:extLst>
          </p:cNvPr>
          <p:cNvSpPr>
            <a:spLocks noGrp="1"/>
          </p:cNvSpPr>
          <p:nvPr>
            <p:ph type="body" sz="quarter" idx="10"/>
          </p:nvPr>
        </p:nvSpPr>
        <p:spPr>
          <a:xfrm>
            <a:off x="424106" y="3426803"/>
            <a:ext cx="5040000" cy="918385"/>
          </a:xfrm>
        </p:spPr>
        <p:txBody>
          <a:bodyPr/>
          <a:lstStyle/>
          <a:p>
            <a:r>
              <a:rPr lang="en-US">
                <a:latin typeface="Barlow"/>
              </a:rPr>
              <a:t>PID Control</a:t>
            </a:r>
          </a:p>
          <a:p>
            <a:endParaRPr lang="en-US" sz="3600"/>
          </a:p>
        </p:txBody>
      </p:sp>
      <p:sp>
        <p:nvSpPr>
          <p:cNvPr id="4" name="Slide Number Placeholder 3">
            <a:extLst>
              <a:ext uri="{FF2B5EF4-FFF2-40B4-BE49-F238E27FC236}">
                <a16:creationId xmlns:a16="http://schemas.microsoft.com/office/drawing/2014/main" id="{9BEB676F-C782-9C6E-0E70-4C35CFA98AF2}"/>
              </a:ext>
            </a:extLst>
          </p:cNvPr>
          <p:cNvSpPr>
            <a:spLocks noGrp="1"/>
          </p:cNvSpPr>
          <p:nvPr>
            <p:ph type="sldNum" sz="quarter" idx="4294967295"/>
          </p:nvPr>
        </p:nvSpPr>
        <p:spPr>
          <a:xfrm>
            <a:off x="10972800" y="6613525"/>
            <a:ext cx="1219200" cy="241300"/>
          </a:xfrm>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29</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26036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23B0F25-0F09-3C4C-9CC5-C9AC32DF7A33}"/>
              </a:ext>
            </a:extLst>
          </p:cNvPr>
          <p:cNvPicPr>
            <a:picLocks noChangeAspect="1"/>
          </p:cNvPicPr>
          <p:nvPr/>
        </p:nvPicPr>
        <p:blipFill>
          <a:blip r:embed="rId4"/>
          <a:srcRect/>
          <a:stretch/>
        </p:blipFill>
        <p:spPr>
          <a:xfrm>
            <a:off x="9526" y="2899"/>
            <a:ext cx="12191996" cy="6864623"/>
          </a:xfrm>
          <a:prstGeom prst="rect">
            <a:avLst/>
          </a:prstGeom>
        </p:spPr>
      </p:pic>
      <p:sp>
        <p:nvSpPr>
          <p:cNvPr id="8" name="Footer Placeholder 7">
            <a:extLst>
              <a:ext uri="{FF2B5EF4-FFF2-40B4-BE49-F238E27FC236}">
                <a16:creationId xmlns:a16="http://schemas.microsoft.com/office/drawing/2014/main" id="{240039D0-9615-4CA7-B442-1F23BF671973}"/>
              </a:ext>
            </a:extLst>
          </p:cNvPr>
          <p:cNvSpPr>
            <a:spLocks noGrp="1"/>
          </p:cNvSpPr>
          <p:nvPr>
            <p:ph type="ftr" sz="quarter" idx="3"/>
          </p:nvPr>
        </p:nvSpPr>
        <p:spPr/>
        <p:txBody>
          <a:bodyPr/>
          <a:lstStyle/>
          <a:p>
            <a:r>
              <a:rPr lang="en-US"/>
              <a:t>©2023 Analog Devices, Inc. All rights reserved.</a:t>
            </a:r>
          </a:p>
        </p:txBody>
      </p:sp>
      <p:sp>
        <p:nvSpPr>
          <p:cNvPr id="2" name="Title 1"/>
          <p:cNvSpPr>
            <a:spLocks noGrp="1"/>
          </p:cNvSpPr>
          <p:nvPr>
            <p:ph type="title"/>
          </p:nvPr>
        </p:nvSpPr>
        <p:spPr/>
        <p:txBody>
          <a:bodyPr/>
          <a:lstStyle/>
          <a:p>
            <a:r>
              <a:rPr lang="en-US">
                <a:solidFill>
                  <a:schemeClr val="bg1"/>
                </a:solidFill>
              </a:rPr>
              <a:t>Who are we?</a:t>
            </a:r>
          </a:p>
        </p:txBody>
      </p:sp>
      <p:sp>
        <p:nvSpPr>
          <p:cNvPr id="12" name="Rectangle 11"/>
          <p:cNvSpPr/>
          <p:nvPr/>
        </p:nvSpPr>
        <p:spPr>
          <a:xfrm>
            <a:off x="212971" y="1108780"/>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Founded</a:t>
            </a:r>
          </a:p>
        </p:txBody>
      </p:sp>
      <p:sp>
        <p:nvSpPr>
          <p:cNvPr id="13" name="Rectangle 12"/>
          <p:cNvSpPr/>
          <p:nvPr/>
        </p:nvSpPr>
        <p:spPr>
          <a:xfrm>
            <a:off x="212971" y="1647679"/>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Headquarters</a:t>
            </a:r>
          </a:p>
        </p:txBody>
      </p:sp>
      <p:sp>
        <p:nvSpPr>
          <p:cNvPr id="14" name="Rectangle 13"/>
          <p:cNvSpPr/>
          <p:nvPr/>
        </p:nvSpPr>
        <p:spPr>
          <a:xfrm>
            <a:off x="212971" y="2211076"/>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Employees</a:t>
            </a:r>
          </a:p>
        </p:txBody>
      </p:sp>
      <p:sp>
        <p:nvSpPr>
          <p:cNvPr id="15" name="Rectangle 14"/>
          <p:cNvSpPr/>
          <p:nvPr/>
        </p:nvSpPr>
        <p:spPr>
          <a:xfrm>
            <a:off x="212971" y="2750755"/>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Countries</a:t>
            </a:r>
          </a:p>
        </p:txBody>
      </p:sp>
      <p:sp>
        <p:nvSpPr>
          <p:cNvPr id="16" name="Rectangle 15"/>
          <p:cNvSpPr/>
          <p:nvPr/>
        </p:nvSpPr>
        <p:spPr>
          <a:xfrm>
            <a:off x="212971" y="3273014"/>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Products</a:t>
            </a:r>
          </a:p>
        </p:txBody>
      </p:sp>
      <p:sp>
        <p:nvSpPr>
          <p:cNvPr id="17" name="Rectangle 16"/>
          <p:cNvSpPr/>
          <p:nvPr/>
        </p:nvSpPr>
        <p:spPr>
          <a:xfrm>
            <a:off x="212971" y="3836410"/>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Customers</a:t>
            </a:r>
          </a:p>
        </p:txBody>
      </p:sp>
      <p:sp>
        <p:nvSpPr>
          <p:cNvPr id="18" name="Rectangle 17"/>
          <p:cNvSpPr/>
          <p:nvPr/>
        </p:nvSpPr>
        <p:spPr>
          <a:xfrm>
            <a:off x="212971" y="4402414"/>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Publicly Listed</a:t>
            </a:r>
          </a:p>
        </p:txBody>
      </p:sp>
      <p:sp>
        <p:nvSpPr>
          <p:cNvPr id="19" name="Rectangle 18"/>
          <p:cNvSpPr/>
          <p:nvPr/>
        </p:nvSpPr>
        <p:spPr>
          <a:xfrm>
            <a:off x="212971" y="4950003"/>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Design Centers</a:t>
            </a:r>
          </a:p>
        </p:txBody>
      </p:sp>
      <p:sp>
        <p:nvSpPr>
          <p:cNvPr id="37" name="Rectangle 36">
            <a:extLst>
              <a:ext uri="{FF2B5EF4-FFF2-40B4-BE49-F238E27FC236}">
                <a16:creationId xmlns:a16="http://schemas.microsoft.com/office/drawing/2014/main" id="{ACB3F239-D37E-3344-B4F8-96D4DEC6D0E3}"/>
              </a:ext>
            </a:extLst>
          </p:cNvPr>
          <p:cNvSpPr/>
          <p:nvPr/>
        </p:nvSpPr>
        <p:spPr>
          <a:xfrm>
            <a:off x="212971" y="5495556"/>
            <a:ext cx="2190829" cy="37249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600">
                <a:solidFill>
                  <a:schemeClr val="bg1"/>
                </a:solidFill>
              </a:rPr>
              <a:t>Global Manufacturing</a:t>
            </a:r>
          </a:p>
        </p:txBody>
      </p:sp>
      <p:sp>
        <p:nvSpPr>
          <p:cNvPr id="20" name="TextBox 19"/>
          <p:cNvSpPr txBox="1"/>
          <p:nvPr/>
        </p:nvSpPr>
        <p:spPr>
          <a:xfrm>
            <a:off x="2606992" y="1156640"/>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1965</a:t>
            </a:r>
          </a:p>
        </p:txBody>
      </p:sp>
      <p:sp>
        <p:nvSpPr>
          <p:cNvPr id="21" name="TextBox 20"/>
          <p:cNvSpPr txBox="1"/>
          <p:nvPr/>
        </p:nvSpPr>
        <p:spPr>
          <a:xfrm>
            <a:off x="2606992" y="1687890"/>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Norwood, MA</a:t>
            </a:r>
          </a:p>
        </p:txBody>
      </p:sp>
      <p:sp>
        <p:nvSpPr>
          <p:cNvPr id="22" name="TextBox 21"/>
          <p:cNvSpPr txBox="1"/>
          <p:nvPr/>
        </p:nvSpPr>
        <p:spPr>
          <a:xfrm>
            <a:off x="2606992" y="2230302"/>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~26,000</a:t>
            </a:r>
          </a:p>
        </p:txBody>
      </p:sp>
      <p:sp>
        <p:nvSpPr>
          <p:cNvPr id="23" name="TextBox 22"/>
          <p:cNvSpPr txBox="1"/>
          <p:nvPr/>
        </p:nvSpPr>
        <p:spPr>
          <a:xfrm>
            <a:off x="2606992" y="2793534"/>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30+</a:t>
            </a:r>
          </a:p>
        </p:txBody>
      </p:sp>
      <p:sp>
        <p:nvSpPr>
          <p:cNvPr id="24" name="TextBox 23"/>
          <p:cNvSpPr txBox="1"/>
          <p:nvPr/>
        </p:nvSpPr>
        <p:spPr>
          <a:xfrm>
            <a:off x="2606992" y="3328005"/>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~75,000 SKUs</a:t>
            </a:r>
          </a:p>
        </p:txBody>
      </p:sp>
      <p:sp>
        <p:nvSpPr>
          <p:cNvPr id="25" name="TextBox 24"/>
          <p:cNvSpPr txBox="1"/>
          <p:nvPr/>
        </p:nvSpPr>
        <p:spPr>
          <a:xfrm>
            <a:off x="2606992" y="3862476"/>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125,000</a:t>
            </a:r>
          </a:p>
        </p:txBody>
      </p:sp>
      <p:sp>
        <p:nvSpPr>
          <p:cNvPr id="27" name="TextBox 26"/>
          <p:cNvSpPr txBox="1"/>
          <p:nvPr/>
        </p:nvSpPr>
        <p:spPr>
          <a:xfrm>
            <a:off x="2606992" y="5005524"/>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~45</a:t>
            </a:r>
          </a:p>
        </p:txBody>
      </p:sp>
      <p:sp>
        <p:nvSpPr>
          <p:cNvPr id="28" name="TextBox 27"/>
          <p:cNvSpPr txBox="1"/>
          <p:nvPr/>
        </p:nvSpPr>
        <p:spPr>
          <a:xfrm>
            <a:off x="2606992" y="4357719"/>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2000" b="1">
                <a:solidFill>
                  <a:schemeClr val="bg1"/>
                </a:solidFill>
              </a:rPr>
              <a:t>NASDAQ:ADI</a:t>
            </a:r>
          </a:p>
        </p:txBody>
      </p:sp>
      <p:sp>
        <p:nvSpPr>
          <p:cNvPr id="29" name="TextBox 28"/>
          <p:cNvSpPr txBox="1"/>
          <p:nvPr/>
        </p:nvSpPr>
        <p:spPr>
          <a:xfrm>
            <a:off x="2606992" y="4587512"/>
            <a:ext cx="914400" cy="276774"/>
          </a:xfrm>
          <a:prstGeom prst="rect">
            <a:avLst/>
          </a:prstGeom>
          <a:noFill/>
        </p:spPr>
        <p:txBody>
          <a:bodyPr wrap="none" lIns="0" tIns="0" rIns="0" bIns="0" rtlCol="0" anchor="ctr">
            <a:noAutofit/>
          </a:bodyPr>
          <a:lstStyle/>
          <a:p>
            <a:pPr marL="228600" marR="0" lvl="0" indent="-228600" defTabSz="457200" eaLnBrk="1" fontAlgn="auto" latinLnBrk="0" hangingPunct="1">
              <a:lnSpc>
                <a:spcPct val="100000"/>
              </a:lnSpc>
              <a:spcBef>
                <a:spcPts val="1000"/>
              </a:spcBef>
              <a:spcAft>
                <a:spcPts val="0"/>
              </a:spcAft>
              <a:buClr>
                <a:srgbClr val="1E4056"/>
              </a:buClr>
              <a:buSzPct val="75000"/>
              <a:buFont typeface="Lucida Grande"/>
              <a:buNone/>
              <a:tabLst/>
              <a:defRPr/>
            </a:pPr>
            <a:r>
              <a:rPr lang="en-US" sz="1200">
                <a:solidFill>
                  <a:schemeClr val="bg1"/>
                </a:solidFill>
              </a:rPr>
              <a:t>Part of S&amp;P 500 and NASDAQ 100</a:t>
            </a:r>
          </a:p>
        </p:txBody>
      </p:sp>
      <p:sp>
        <p:nvSpPr>
          <p:cNvPr id="38" name="TextBox 37">
            <a:extLst>
              <a:ext uri="{FF2B5EF4-FFF2-40B4-BE49-F238E27FC236}">
                <a16:creationId xmlns:a16="http://schemas.microsoft.com/office/drawing/2014/main" id="{0FE72D76-5D63-8D4A-9EC8-49ABBCB78978}"/>
              </a:ext>
            </a:extLst>
          </p:cNvPr>
          <p:cNvSpPr txBox="1"/>
          <p:nvPr/>
        </p:nvSpPr>
        <p:spPr>
          <a:xfrm>
            <a:off x="2606992" y="5489658"/>
            <a:ext cx="2809112" cy="646331"/>
          </a:xfrm>
          <a:prstGeom prst="rect">
            <a:avLst/>
          </a:prstGeom>
          <a:noFill/>
        </p:spPr>
        <p:txBody>
          <a:bodyPr wrap="square" lIns="0" tIns="0" rIns="0" bIns="0" rtlCol="0" anchor="ctr">
            <a:spAutoFit/>
          </a:bodyPr>
          <a:lstStyle/>
          <a:p>
            <a:pPr defTabSz="457200">
              <a:spcBef>
                <a:spcPts val="1000"/>
              </a:spcBef>
              <a:buClr>
                <a:srgbClr val="1E4056"/>
              </a:buClr>
              <a:buSzPct val="75000"/>
            </a:pPr>
            <a:r>
              <a:rPr lang="en-US" sz="1400" b="1">
                <a:solidFill>
                  <a:schemeClr val="bg1"/>
                </a:solidFill>
              </a:rPr>
              <a:t>U.S. (Massachusetts, California,</a:t>
            </a:r>
          </a:p>
          <a:p>
            <a:pPr defTabSz="457200">
              <a:buClr>
                <a:srgbClr val="1E4056"/>
              </a:buClr>
              <a:buSzPct val="75000"/>
            </a:pPr>
            <a:r>
              <a:rPr lang="en-US" sz="1400" b="1">
                <a:solidFill>
                  <a:schemeClr val="bg1"/>
                </a:solidFill>
              </a:rPr>
              <a:t>Washington), Ireland, Philippines, and Malaysia </a:t>
            </a:r>
          </a:p>
        </p:txBody>
      </p:sp>
      <p:pic>
        <p:nvPicPr>
          <p:cNvPr id="41" name="Picture 40">
            <a:extLst>
              <a:ext uri="{FF2B5EF4-FFF2-40B4-BE49-F238E27FC236}">
                <a16:creationId xmlns:a16="http://schemas.microsoft.com/office/drawing/2014/main" id="{33EADAB3-CD58-6D4C-AB2E-625B8D0D2D72}"/>
              </a:ext>
            </a:extLst>
          </p:cNvPr>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10919678" y="293715"/>
            <a:ext cx="991639" cy="398355"/>
          </a:xfrm>
          <a:prstGeom prst="rect">
            <a:avLst/>
          </a:prstGeom>
          <a:noFill/>
          <a:ln>
            <a:noFill/>
          </a:ln>
        </p:spPr>
      </p:pic>
      <p:sp>
        <p:nvSpPr>
          <p:cNvPr id="42" name="Rectangle 41">
            <a:extLst>
              <a:ext uri="{FF2B5EF4-FFF2-40B4-BE49-F238E27FC236}">
                <a16:creationId xmlns:a16="http://schemas.microsoft.com/office/drawing/2014/main" id="{3E26F816-4599-A345-8CC5-63FD643CB9B4}"/>
              </a:ext>
            </a:extLst>
          </p:cNvPr>
          <p:cNvSpPr/>
          <p:nvPr/>
        </p:nvSpPr>
        <p:spPr>
          <a:xfrm>
            <a:off x="5868366" y="3043276"/>
            <a:ext cx="6323631" cy="2373675"/>
          </a:xfrm>
          <a:prstGeom prst="rect">
            <a:avLst/>
          </a:prstGeom>
          <a:solidFill>
            <a:srgbClr val="0C6DB7">
              <a:alpha val="8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 </a:t>
            </a:r>
          </a:p>
        </p:txBody>
      </p:sp>
      <p:sp>
        <p:nvSpPr>
          <p:cNvPr id="43" name="TextBox 42">
            <a:extLst>
              <a:ext uri="{FF2B5EF4-FFF2-40B4-BE49-F238E27FC236}">
                <a16:creationId xmlns:a16="http://schemas.microsoft.com/office/drawing/2014/main" id="{4A28578E-3382-E146-BF5B-1A6E7A7639DB}"/>
              </a:ext>
            </a:extLst>
          </p:cNvPr>
          <p:cNvSpPr txBox="1"/>
          <p:nvPr/>
        </p:nvSpPr>
        <p:spPr>
          <a:xfrm>
            <a:off x="8900932" y="3578161"/>
            <a:ext cx="2935467" cy="1753008"/>
          </a:xfrm>
          <a:prstGeom prst="rect">
            <a:avLst/>
          </a:prstGeom>
          <a:noFill/>
        </p:spPr>
        <p:txBody>
          <a:bodyPr wrap="square" lIns="0" tIns="0" rIns="0" bIns="0" rtlCol="0">
            <a:noAutofit/>
          </a:bodyPr>
          <a:lstStyle/>
          <a:p>
            <a:pPr algn="r">
              <a:buClr>
                <a:srgbClr val="1E4056"/>
              </a:buClr>
            </a:pPr>
            <a:r>
              <a:rPr lang="en-US" sz="2400" b="1">
                <a:solidFill>
                  <a:schemeClr val="bg1"/>
                </a:solidFill>
              </a:rPr>
              <a:t> Over 8000 patents and $4 billion R&amp;D investment in the past 10 years.</a:t>
            </a:r>
          </a:p>
        </p:txBody>
      </p:sp>
      <p:pic>
        <p:nvPicPr>
          <p:cNvPr id="44" name="Picture 43">
            <a:extLst>
              <a:ext uri="{FF2B5EF4-FFF2-40B4-BE49-F238E27FC236}">
                <a16:creationId xmlns:a16="http://schemas.microsoft.com/office/drawing/2014/main" id="{6819A65C-F99B-B947-922D-789D91B5310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41561" r="10354" b="4382"/>
          <a:stretch/>
        </p:blipFill>
        <p:spPr>
          <a:xfrm>
            <a:off x="5101754" y="789659"/>
            <a:ext cx="4781470" cy="5353466"/>
          </a:xfrm>
          <a:prstGeom prst="rect">
            <a:avLst/>
          </a:prstGeom>
        </p:spPr>
      </p:pic>
      <p:cxnSp>
        <p:nvCxnSpPr>
          <p:cNvPr id="45" name="Straight Connector 44">
            <a:extLst>
              <a:ext uri="{FF2B5EF4-FFF2-40B4-BE49-F238E27FC236}">
                <a16:creationId xmlns:a16="http://schemas.microsoft.com/office/drawing/2014/main" id="{2F1DAF09-DFB8-FE4E-B7DE-A611CA1139F8}"/>
              </a:ext>
            </a:extLst>
          </p:cNvPr>
          <p:cNvCxnSpPr>
            <a:cxnSpLocks/>
          </p:cNvCxnSpPr>
          <p:nvPr/>
        </p:nvCxnSpPr>
        <p:spPr>
          <a:xfrm>
            <a:off x="386713" y="1527575"/>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FC36424-2E74-8449-9910-BCE37E7933F3}"/>
              </a:ext>
            </a:extLst>
          </p:cNvPr>
          <p:cNvCxnSpPr>
            <a:cxnSpLocks/>
          </p:cNvCxnSpPr>
          <p:nvPr/>
        </p:nvCxnSpPr>
        <p:spPr>
          <a:xfrm>
            <a:off x="386713" y="2117884"/>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F160EEB-3BA2-ED4B-AE0E-CB4310B9B317}"/>
              </a:ext>
            </a:extLst>
          </p:cNvPr>
          <p:cNvCxnSpPr>
            <a:cxnSpLocks/>
          </p:cNvCxnSpPr>
          <p:nvPr/>
        </p:nvCxnSpPr>
        <p:spPr>
          <a:xfrm>
            <a:off x="386713" y="267346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44495EE-D611-A243-AC40-E88743585CB3}"/>
              </a:ext>
            </a:extLst>
          </p:cNvPr>
          <p:cNvCxnSpPr>
            <a:cxnSpLocks/>
          </p:cNvCxnSpPr>
          <p:nvPr/>
        </p:nvCxnSpPr>
        <p:spPr>
          <a:xfrm>
            <a:off x="386713" y="319432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16C8A4D-82E5-D64C-8C96-F8EF76F6981C}"/>
              </a:ext>
            </a:extLst>
          </p:cNvPr>
          <p:cNvCxnSpPr>
            <a:cxnSpLocks/>
          </p:cNvCxnSpPr>
          <p:nvPr/>
        </p:nvCxnSpPr>
        <p:spPr>
          <a:xfrm>
            <a:off x="386713" y="376148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2D8AC15-FE79-A043-9D38-3D0C1E64586C}"/>
              </a:ext>
            </a:extLst>
          </p:cNvPr>
          <p:cNvCxnSpPr>
            <a:cxnSpLocks/>
          </p:cNvCxnSpPr>
          <p:nvPr/>
        </p:nvCxnSpPr>
        <p:spPr>
          <a:xfrm>
            <a:off x="386713" y="4282349"/>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7CFA5A1A-5708-1642-94A7-59414FA32068}"/>
              </a:ext>
            </a:extLst>
          </p:cNvPr>
          <p:cNvCxnSpPr>
            <a:cxnSpLocks/>
          </p:cNvCxnSpPr>
          <p:nvPr/>
        </p:nvCxnSpPr>
        <p:spPr>
          <a:xfrm>
            <a:off x="386713" y="4884233"/>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B98457A-8870-F749-97C0-18528847BA7F}"/>
              </a:ext>
            </a:extLst>
          </p:cNvPr>
          <p:cNvCxnSpPr>
            <a:cxnSpLocks/>
          </p:cNvCxnSpPr>
          <p:nvPr/>
        </p:nvCxnSpPr>
        <p:spPr>
          <a:xfrm>
            <a:off x="386713" y="5405093"/>
            <a:ext cx="4864458" cy="0"/>
          </a:xfrm>
          <a:prstGeom prst="line">
            <a:avLst/>
          </a:prstGeom>
          <a:ln w="12700">
            <a:solidFill>
              <a:schemeClr val="accent3"/>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54698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CB657E9-0F48-48FC-4B52-8B47E779895C}"/>
              </a:ext>
            </a:extLst>
          </p:cNvPr>
          <p:cNvSpPr>
            <a:spLocks noGrp="1"/>
          </p:cNvSpPr>
          <p:nvPr>
            <p:ph type="title"/>
          </p:nvPr>
        </p:nvSpPr>
        <p:spPr/>
        <p:txBody>
          <a:bodyPr wrap="square" anchor="t">
            <a:normAutofit fontScale="90000"/>
          </a:bodyPr>
          <a:lstStyle/>
          <a:p>
            <a:r>
              <a:rPr lang="en-US">
                <a:latin typeface="Barlow"/>
              </a:rPr>
              <a:t>Proportional-integrative-derivative control</a:t>
            </a:r>
            <a:endParaRPr lang="en-US"/>
          </a:p>
        </p:txBody>
      </p:sp>
      <p:sp>
        <p:nvSpPr>
          <p:cNvPr id="5" name="Slide Number Placeholder 4">
            <a:extLst>
              <a:ext uri="{FF2B5EF4-FFF2-40B4-BE49-F238E27FC236}">
                <a16:creationId xmlns:a16="http://schemas.microsoft.com/office/drawing/2014/main" id="{41DE0B4E-2A07-30EC-BAD0-967507C9544C}"/>
              </a:ext>
            </a:extLst>
          </p:cNvPr>
          <p:cNvSpPr>
            <a:spLocks noGrp="1"/>
          </p:cNvSpPr>
          <p:nvPr>
            <p:ph type="sldNum" sz="quarter" idx="4"/>
          </p:nvPr>
        </p:nvSpPr>
        <p:spPr/>
        <p:txBody>
          <a:bodyPr anchor="ctr">
            <a:normAutofit fontScale="25000" lnSpcReduction="20000"/>
          </a:bodyPr>
          <a:lstStyle/>
          <a:p>
            <a:pPr>
              <a:spcAft>
                <a:spcPts val="600"/>
              </a:spcAft>
              <a:defRPr/>
            </a:pPr>
            <a:fld id="{A9CE67A1-BA7F-A74E-B5D7-615746DEEC2B}" type="slidenum">
              <a:rPr lang="en-US" sz="500" smtClean="0"/>
              <a:pPr>
                <a:spcAft>
                  <a:spcPts val="600"/>
                </a:spcAft>
                <a:defRPr/>
              </a:pPr>
              <a:t>30</a:t>
            </a:fld>
            <a:endParaRPr lang="en-US" sz="500" baseline="-11000"/>
          </a:p>
        </p:txBody>
      </p:sp>
      <p:sp>
        <p:nvSpPr>
          <p:cNvPr id="9" name="TextBox 8">
            <a:extLst>
              <a:ext uri="{FF2B5EF4-FFF2-40B4-BE49-F238E27FC236}">
                <a16:creationId xmlns:a16="http://schemas.microsoft.com/office/drawing/2014/main" id="{F7B4297C-19BB-33E6-C09D-69BD02A2D809}"/>
              </a:ext>
            </a:extLst>
          </p:cNvPr>
          <p:cNvSpPr txBox="1"/>
          <p:nvPr/>
        </p:nvSpPr>
        <p:spPr>
          <a:xfrm>
            <a:off x="339306" y="1173192"/>
            <a:ext cx="7617123"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457200">
              <a:spcBef>
                <a:spcPts val="1000"/>
              </a:spcBef>
              <a:buClr>
                <a:srgbClr val="1E4056"/>
              </a:buClr>
              <a:buSzPct val="75000"/>
            </a:pPr>
            <a:r>
              <a:rPr lang="en-US">
                <a:solidFill>
                  <a:srgbClr val="5D5D5D"/>
                </a:solidFill>
                <a:latin typeface="Open Sans"/>
                <a:ea typeface="Open Sans"/>
                <a:cs typeface="Open Sans"/>
              </a:rPr>
              <a:t>A PID controller: a controller used in automation to control an output and bring a process value to the desired set point</a:t>
            </a:r>
            <a:endParaRPr lang="en-US"/>
          </a:p>
        </p:txBody>
      </p:sp>
      <p:pic>
        <p:nvPicPr>
          <p:cNvPr id="12" name="Picture 11" descr="PID Controller - What-is-PID-controller-How-it-works ?">
            <a:extLst>
              <a:ext uri="{FF2B5EF4-FFF2-40B4-BE49-F238E27FC236}">
                <a16:creationId xmlns:a16="http://schemas.microsoft.com/office/drawing/2014/main" id="{CD6D8893-747C-C973-6F64-DA689AD49BEB}"/>
              </a:ext>
            </a:extLst>
          </p:cNvPr>
          <p:cNvPicPr>
            <a:picLocks noChangeAspect="1"/>
          </p:cNvPicPr>
          <p:nvPr/>
        </p:nvPicPr>
        <p:blipFill>
          <a:blip r:embed="rId3"/>
          <a:stretch>
            <a:fillRect/>
          </a:stretch>
        </p:blipFill>
        <p:spPr>
          <a:xfrm>
            <a:off x="1777043" y="2022818"/>
            <a:ext cx="9169876" cy="4120703"/>
          </a:xfrm>
          <a:prstGeom prst="rect">
            <a:avLst/>
          </a:prstGeom>
        </p:spPr>
      </p:pic>
    </p:spTree>
    <p:extLst>
      <p:ext uri="{BB962C8B-B14F-4D97-AF65-F5344CB8AC3E}">
        <p14:creationId xmlns:p14="http://schemas.microsoft.com/office/powerpoint/2010/main" val="375251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CB657E9-0F48-48FC-4B52-8B47E779895C}"/>
              </a:ext>
            </a:extLst>
          </p:cNvPr>
          <p:cNvSpPr>
            <a:spLocks noGrp="1"/>
          </p:cNvSpPr>
          <p:nvPr>
            <p:ph type="title"/>
          </p:nvPr>
        </p:nvSpPr>
        <p:spPr/>
        <p:txBody>
          <a:bodyPr wrap="square" anchor="t">
            <a:normAutofit fontScale="90000"/>
          </a:bodyPr>
          <a:lstStyle/>
          <a:p>
            <a:r>
              <a:rPr lang="en-US"/>
              <a:t>Proportional-integrative-derivative control</a:t>
            </a:r>
          </a:p>
          <a:p>
            <a:endParaRPr lang="en-US"/>
          </a:p>
        </p:txBody>
      </p:sp>
      <p:sp>
        <p:nvSpPr>
          <p:cNvPr id="5" name="Slide Number Placeholder 4">
            <a:extLst>
              <a:ext uri="{FF2B5EF4-FFF2-40B4-BE49-F238E27FC236}">
                <a16:creationId xmlns:a16="http://schemas.microsoft.com/office/drawing/2014/main" id="{41DE0B4E-2A07-30EC-BAD0-967507C9544C}"/>
              </a:ext>
            </a:extLst>
          </p:cNvPr>
          <p:cNvSpPr>
            <a:spLocks noGrp="1"/>
          </p:cNvSpPr>
          <p:nvPr>
            <p:ph type="sldNum" sz="quarter" idx="4"/>
          </p:nvPr>
        </p:nvSpPr>
        <p:spPr/>
        <p:txBody>
          <a:bodyPr anchor="ctr">
            <a:normAutofit fontScale="25000" lnSpcReduction="20000"/>
          </a:bodyPr>
          <a:lstStyle/>
          <a:p>
            <a:pPr>
              <a:spcAft>
                <a:spcPts val="600"/>
              </a:spcAft>
              <a:defRPr/>
            </a:pPr>
            <a:fld id="{A9CE67A1-BA7F-A74E-B5D7-615746DEEC2B}" type="slidenum">
              <a:rPr lang="en-US" sz="500" smtClean="0"/>
              <a:pPr>
                <a:spcAft>
                  <a:spcPts val="600"/>
                </a:spcAft>
                <a:defRPr/>
              </a:pPr>
              <a:t>31</a:t>
            </a:fld>
            <a:endParaRPr lang="en-US" sz="500" baseline="-11000"/>
          </a:p>
        </p:txBody>
      </p:sp>
      <p:pic>
        <p:nvPicPr>
          <p:cNvPr id="3" name="Picture 2" descr="What is PID Control? | Library. AutomationDirect">
            <a:extLst>
              <a:ext uri="{FF2B5EF4-FFF2-40B4-BE49-F238E27FC236}">
                <a16:creationId xmlns:a16="http://schemas.microsoft.com/office/drawing/2014/main" id="{D18B8B4F-991D-F954-E3EB-23A8E7EF9314}"/>
              </a:ext>
            </a:extLst>
          </p:cNvPr>
          <p:cNvPicPr>
            <a:picLocks noChangeAspect="1"/>
          </p:cNvPicPr>
          <p:nvPr/>
        </p:nvPicPr>
        <p:blipFill>
          <a:blip r:embed="rId2"/>
          <a:stretch>
            <a:fillRect/>
          </a:stretch>
        </p:blipFill>
        <p:spPr>
          <a:xfrm>
            <a:off x="1974574" y="1543859"/>
            <a:ext cx="8242850" cy="4245148"/>
          </a:xfrm>
          <a:prstGeom prst="rect">
            <a:avLst/>
          </a:prstGeom>
        </p:spPr>
      </p:pic>
    </p:spTree>
    <p:extLst>
      <p:ext uri="{BB962C8B-B14F-4D97-AF65-F5344CB8AC3E}">
        <p14:creationId xmlns:p14="http://schemas.microsoft.com/office/powerpoint/2010/main" val="13370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CB657E9-0F48-48FC-4B52-8B47E779895C}"/>
              </a:ext>
            </a:extLst>
          </p:cNvPr>
          <p:cNvSpPr>
            <a:spLocks noGrp="1"/>
          </p:cNvSpPr>
          <p:nvPr>
            <p:ph type="title"/>
          </p:nvPr>
        </p:nvSpPr>
        <p:spPr/>
        <p:txBody>
          <a:bodyPr wrap="square" anchor="t">
            <a:normAutofit fontScale="90000"/>
          </a:bodyPr>
          <a:lstStyle/>
          <a:p>
            <a:r>
              <a:rPr lang="en-US"/>
              <a:t>Advantages</a:t>
            </a:r>
          </a:p>
        </p:txBody>
      </p:sp>
      <p:sp>
        <p:nvSpPr>
          <p:cNvPr id="5" name="Slide Number Placeholder 4">
            <a:extLst>
              <a:ext uri="{FF2B5EF4-FFF2-40B4-BE49-F238E27FC236}">
                <a16:creationId xmlns:a16="http://schemas.microsoft.com/office/drawing/2014/main" id="{41DE0B4E-2A07-30EC-BAD0-967507C9544C}"/>
              </a:ext>
            </a:extLst>
          </p:cNvPr>
          <p:cNvSpPr>
            <a:spLocks noGrp="1"/>
          </p:cNvSpPr>
          <p:nvPr>
            <p:ph type="sldNum" sz="quarter" idx="4"/>
          </p:nvPr>
        </p:nvSpPr>
        <p:spPr/>
        <p:txBody>
          <a:bodyPr anchor="ctr">
            <a:normAutofit fontScale="25000" lnSpcReduction="20000"/>
          </a:bodyPr>
          <a:lstStyle/>
          <a:p>
            <a:pPr>
              <a:spcAft>
                <a:spcPts val="600"/>
              </a:spcAft>
              <a:defRPr/>
            </a:pPr>
            <a:fld id="{A9CE67A1-BA7F-A74E-B5D7-615746DEEC2B}" type="slidenum">
              <a:rPr lang="en-US" sz="500" smtClean="0"/>
              <a:pPr>
                <a:spcAft>
                  <a:spcPts val="600"/>
                </a:spcAft>
                <a:defRPr/>
              </a:pPr>
              <a:t>32</a:t>
            </a:fld>
            <a:endParaRPr lang="en-US" sz="500" baseline="-11000"/>
          </a:p>
        </p:txBody>
      </p:sp>
      <p:pic>
        <p:nvPicPr>
          <p:cNvPr id="11" name="Picture 10">
            <a:extLst>
              <a:ext uri="{FF2B5EF4-FFF2-40B4-BE49-F238E27FC236}">
                <a16:creationId xmlns:a16="http://schemas.microsoft.com/office/drawing/2014/main" id="{C209EFB2-F431-BE68-A1F8-0D30E2DD3A0C}"/>
              </a:ext>
            </a:extLst>
          </p:cNvPr>
          <p:cNvPicPr>
            <a:picLocks noChangeAspect="1"/>
          </p:cNvPicPr>
          <p:nvPr/>
        </p:nvPicPr>
        <p:blipFill>
          <a:blip r:embed="rId2"/>
          <a:stretch>
            <a:fillRect/>
          </a:stretch>
        </p:blipFill>
        <p:spPr>
          <a:xfrm>
            <a:off x="1870771" y="1533349"/>
            <a:ext cx="8382000" cy="4733925"/>
          </a:xfrm>
          <a:prstGeom prst="rect">
            <a:avLst/>
          </a:prstGeom>
        </p:spPr>
      </p:pic>
    </p:spTree>
    <p:extLst>
      <p:ext uri="{BB962C8B-B14F-4D97-AF65-F5344CB8AC3E}">
        <p14:creationId xmlns:p14="http://schemas.microsoft.com/office/powerpoint/2010/main" val="31650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75F91-E93B-D3BD-EBCE-2E7A7472DAC7}"/>
              </a:ext>
            </a:extLst>
          </p:cNvPr>
          <p:cNvSpPr>
            <a:spLocks noGrp="1"/>
          </p:cNvSpPr>
          <p:nvPr>
            <p:ph type="body" sz="quarter" idx="10"/>
          </p:nvPr>
        </p:nvSpPr>
        <p:spPr>
          <a:xfrm>
            <a:off x="527079" y="2860452"/>
            <a:ext cx="5040000" cy="1134628"/>
          </a:xfrm>
        </p:spPr>
        <p:txBody>
          <a:bodyPr/>
          <a:lstStyle/>
          <a:p>
            <a:r>
              <a:rPr lang="en-US"/>
              <a:t>AD-SWIOT1L-SL</a:t>
            </a:r>
          </a:p>
        </p:txBody>
      </p:sp>
      <p:sp>
        <p:nvSpPr>
          <p:cNvPr id="5" name="Slide Number Placeholder 4">
            <a:extLst>
              <a:ext uri="{FF2B5EF4-FFF2-40B4-BE49-F238E27FC236}">
                <a16:creationId xmlns:a16="http://schemas.microsoft.com/office/drawing/2014/main" id="{B5A2AC39-0E0F-CDB7-75DC-284AD12B4333}"/>
              </a:ext>
            </a:extLst>
          </p:cNvPr>
          <p:cNvSpPr>
            <a:spLocks noGrp="1"/>
          </p:cNvSpPr>
          <p:nvPr>
            <p:ph type="sldNum" sz="quarter" idx="4294967295"/>
          </p:nvPr>
        </p:nvSpPr>
        <p:spPr>
          <a:xfrm>
            <a:off x="10972800" y="6613525"/>
            <a:ext cx="1219200" cy="241300"/>
          </a:xfrm>
        </p:spPr>
        <p:txBody>
          <a:bodyPr/>
          <a:lstStyle/>
          <a:p>
            <a:pPr>
              <a:defRPr/>
            </a:pPr>
            <a:fld id="{A9CE67A1-BA7F-A74E-B5D7-615746DEEC2B}" type="slidenum">
              <a:rPr lang="en-US" smtClean="0"/>
              <a:pPr>
                <a:defRPr/>
              </a:pPr>
              <a:t>33</a:t>
            </a:fld>
            <a:endParaRPr lang="en-US" baseline="-11000"/>
          </a:p>
        </p:txBody>
      </p:sp>
    </p:spTree>
    <p:extLst>
      <p:ext uri="{BB962C8B-B14F-4D97-AF65-F5344CB8AC3E}">
        <p14:creationId xmlns:p14="http://schemas.microsoft.com/office/powerpoint/2010/main" val="386004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B50EED-C4B2-A3F8-E1FC-AC5C42CC16C9}"/>
              </a:ext>
            </a:extLst>
          </p:cNvPr>
          <p:cNvSpPr>
            <a:spLocks noGrp="1"/>
          </p:cNvSpPr>
          <p:nvPr>
            <p:ph type="title"/>
          </p:nvPr>
        </p:nvSpPr>
        <p:spPr/>
        <p:txBody>
          <a:bodyPr/>
          <a:lstStyle/>
          <a:p>
            <a:r>
              <a:rPr lang="en-US" sz="3600" dirty="0">
                <a:solidFill>
                  <a:srgbClr val="0070C0"/>
                </a:solidFill>
              </a:rPr>
              <a:t>AD-SWIOT1L-SL</a:t>
            </a:r>
            <a:endParaRPr lang="en-US" dirty="0"/>
          </a:p>
        </p:txBody>
      </p:sp>
      <p:sp>
        <p:nvSpPr>
          <p:cNvPr id="8" name="Content Placeholder 7">
            <a:extLst>
              <a:ext uri="{FF2B5EF4-FFF2-40B4-BE49-F238E27FC236}">
                <a16:creationId xmlns:a16="http://schemas.microsoft.com/office/drawing/2014/main" id="{6355860D-4B89-ABE2-1146-06C3EC1A2A2B}"/>
              </a:ext>
            </a:extLst>
          </p:cNvPr>
          <p:cNvSpPr>
            <a:spLocks noGrp="1"/>
          </p:cNvSpPr>
          <p:nvPr>
            <p:ph idx="10"/>
          </p:nvPr>
        </p:nvSpPr>
        <p:spPr/>
        <p:txBody>
          <a:bodyPr anchor="ctr"/>
          <a:lstStyle/>
          <a:p>
            <a:r>
              <a:rPr lang="en-US">
                <a:solidFill>
                  <a:srgbClr val="0070C0"/>
                </a:solidFill>
              </a:rPr>
              <a:t>System-level reference design for prototyping field devices</a:t>
            </a:r>
          </a:p>
          <a:p>
            <a:pPr lvl="1"/>
            <a:r>
              <a:rPr lang="en-US"/>
              <a:t>4 x software configurable IO channels</a:t>
            </a:r>
          </a:p>
          <a:p>
            <a:pPr lvl="1"/>
            <a:r>
              <a:rPr lang="en-US"/>
              <a:t>Processing at the edge</a:t>
            </a:r>
          </a:p>
          <a:p>
            <a:pPr lvl="1"/>
            <a:r>
              <a:rPr lang="en-US"/>
              <a:t>Built-in security</a:t>
            </a:r>
          </a:p>
          <a:p>
            <a:pPr lvl="1"/>
            <a:r>
              <a:rPr lang="en-US"/>
              <a:t>10BASE-T1L interface</a:t>
            </a:r>
          </a:p>
          <a:p>
            <a:pPr lvl="1"/>
            <a:r>
              <a:rPr lang="en-US"/>
              <a:t>IO-Link expansion PMOD connector</a:t>
            </a:r>
          </a:p>
          <a:p>
            <a:pPr lvl="1"/>
            <a:r>
              <a:rPr lang="en-US"/>
              <a:t>Field &amp; SPE power</a:t>
            </a:r>
          </a:p>
          <a:p>
            <a:pPr lvl="1"/>
            <a:r>
              <a:rPr lang="en-US"/>
              <a:t>Fully isolated design</a:t>
            </a:r>
          </a:p>
          <a:p>
            <a:pPr lvl="1"/>
            <a:r>
              <a:rPr lang="en-US"/>
              <a:t>Industry standard form factor for DIN rail installation</a:t>
            </a:r>
          </a:p>
          <a:p>
            <a:pPr lvl="1"/>
            <a:r>
              <a:rPr lang="en-US"/>
              <a:t>Open-source hardware design</a:t>
            </a:r>
          </a:p>
          <a:p>
            <a:pPr lvl="1"/>
            <a:r>
              <a:rPr lang="en-US"/>
              <a:t>Open-source software stack</a:t>
            </a:r>
          </a:p>
          <a:p>
            <a:r>
              <a:rPr lang="en-US">
                <a:solidFill>
                  <a:srgbClr val="0070C0"/>
                </a:solidFill>
              </a:rPr>
              <a:t>Reflective of real customer use cases</a:t>
            </a:r>
          </a:p>
        </p:txBody>
      </p:sp>
      <p:sp>
        <p:nvSpPr>
          <p:cNvPr id="35" name="Slide Number Placeholder 4">
            <a:extLst>
              <a:ext uri="{FF2B5EF4-FFF2-40B4-BE49-F238E27FC236}">
                <a16:creationId xmlns:a16="http://schemas.microsoft.com/office/drawing/2014/main" id="{6D6F8387-0A3C-E8CE-AEC5-5E0CE5BA6317}"/>
              </a:ext>
            </a:extLst>
          </p:cNvPr>
          <p:cNvSpPr>
            <a:spLocks noGrp="1"/>
          </p:cNvSpPr>
          <p:nvPr>
            <p:ph type="sldNum" sz="quarter" idx="4"/>
          </p:nvPr>
        </p:nvSpPr>
        <p:spPr/>
        <p:txBody>
          <a:bodyPr/>
          <a:lstStyle/>
          <a:p>
            <a:pPr>
              <a:defRPr/>
            </a:pPr>
            <a:fld id="{A9CE67A1-BA7F-A74E-B5D7-615746DEEC2B}" type="slidenum">
              <a:rPr lang="en-US" smtClean="0"/>
              <a:pPr>
                <a:defRPr/>
              </a:pPr>
              <a:t>34</a:t>
            </a:fld>
            <a:endParaRPr lang="en-US" baseline="-11000"/>
          </a:p>
        </p:txBody>
      </p:sp>
      <p:pic>
        <p:nvPicPr>
          <p:cNvPr id="9" name="Picture 8" descr="A green electronic device with many different components&#10;&#10;Description automatically generated">
            <a:extLst>
              <a:ext uri="{FF2B5EF4-FFF2-40B4-BE49-F238E27FC236}">
                <a16:creationId xmlns:a16="http://schemas.microsoft.com/office/drawing/2014/main" id="{E7222D51-68CC-392B-F1E7-F2C32CA5276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96000" y="1353312"/>
            <a:ext cx="5322930" cy="4231729"/>
          </a:xfrm>
          <a:prstGeom prst="rect">
            <a:avLst/>
          </a:prstGeom>
        </p:spPr>
      </p:pic>
    </p:spTree>
    <p:extLst>
      <p:ext uri="{BB962C8B-B14F-4D97-AF65-F5344CB8AC3E}">
        <p14:creationId xmlns:p14="http://schemas.microsoft.com/office/powerpoint/2010/main" val="8552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6EA3C7-1728-40C4-0542-B4376F24F1A9}"/>
              </a:ext>
            </a:extLst>
          </p:cNvPr>
          <p:cNvSpPr>
            <a:spLocks noGrp="1"/>
          </p:cNvSpPr>
          <p:nvPr>
            <p:ph type="title"/>
          </p:nvPr>
        </p:nvSpPr>
        <p:spPr/>
        <p:txBody>
          <a:bodyPr/>
          <a:lstStyle/>
          <a:p>
            <a:r>
              <a:rPr lang="en-US">
                <a:latin typeface="Barlow" panose="00000500000000000000" pitchFamily="2" charset="0"/>
              </a:rPr>
              <a:t>Block diagram &amp; Specifications</a:t>
            </a:r>
          </a:p>
        </p:txBody>
      </p:sp>
      <p:sp>
        <p:nvSpPr>
          <p:cNvPr id="9" name="Slide Number Placeholder 4">
            <a:extLst>
              <a:ext uri="{FF2B5EF4-FFF2-40B4-BE49-F238E27FC236}">
                <a16:creationId xmlns:a16="http://schemas.microsoft.com/office/drawing/2014/main" id="{279A648C-1C45-1E48-B971-F270DA3BDF97}"/>
              </a:ext>
            </a:extLst>
          </p:cNvPr>
          <p:cNvSpPr>
            <a:spLocks noGrp="1"/>
          </p:cNvSpPr>
          <p:nvPr>
            <p:ph type="sldNum" sz="quarter" idx="4"/>
          </p:nvPr>
        </p:nvSpPr>
        <p:spPr/>
        <p:txBody>
          <a:bodyPr/>
          <a:lstStyle/>
          <a:p>
            <a:pPr>
              <a:defRPr/>
            </a:pPr>
            <a:fld id="{A9CE67A1-BA7F-A74E-B5D7-615746DEEC2B}" type="slidenum">
              <a:rPr lang="en-US" smtClean="0"/>
              <a:pPr>
                <a:defRPr/>
              </a:pPr>
              <a:t>35</a:t>
            </a:fld>
            <a:endParaRPr lang="en-US" baseline="-11000"/>
          </a:p>
        </p:txBody>
      </p:sp>
      <p:pic>
        <p:nvPicPr>
          <p:cNvPr id="8" name="Picture 7">
            <a:extLst>
              <a:ext uri="{FF2B5EF4-FFF2-40B4-BE49-F238E27FC236}">
                <a16:creationId xmlns:a16="http://schemas.microsoft.com/office/drawing/2014/main" id="{08878B56-39D5-0C51-851D-D1E19F61E78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34795" y="1237969"/>
            <a:ext cx="7341800" cy="4811140"/>
          </a:xfrm>
          <a:prstGeom prst="rect">
            <a:avLst/>
          </a:prstGeom>
        </p:spPr>
      </p:pic>
      <p:graphicFrame>
        <p:nvGraphicFramePr>
          <p:cNvPr id="2" name="Table 4">
            <a:extLst>
              <a:ext uri="{FF2B5EF4-FFF2-40B4-BE49-F238E27FC236}">
                <a16:creationId xmlns:a16="http://schemas.microsoft.com/office/drawing/2014/main" id="{2381FC61-2DB9-B5D7-CE9D-99B3A1E9F5EF}"/>
              </a:ext>
            </a:extLst>
          </p:cNvPr>
          <p:cNvGraphicFramePr>
            <a:graphicFrameLocks noGrp="1"/>
          </p:cNvGraphicFramePr>
          <p:nvPr>
            <p:extLst>
              <p:ext uri="{D42A27DB-BD31-4B8C-83A1-F6EECF244321}">
                <p14:modId xmlns:p14="http://schemas.microsoft.com/office/powerpoint/2010/main" val="752133607"/>
              </p:ext>
            </p:extLst>
          </p:nvPr>
        </p:nvGraphicFramePr>
        <p:xfrm>
          <a:off x="7470972" y="867867"/>
          <a:ext cx="4432304" cy="5551344"/>
        </p:xfrm>
        <a:graphic>
          <a:graphicData uri="http://schemas.openxmlformats.org/drawingml/2006/table">
            <a:tbl>
              <a:tblPr firstRow="1" bandRow="1">
                <a:tableStyleId>{21E4AEA4-8DFA-4A89-87EB-49C32662AFE0}</a:tableStyleId>
              </a:tblPr>
              <a:tblGrid>
                <a:gridCol w="1474826">
                  <a:extLst>
                    <a:ext uri="{9D8B030D-6E8A-4147-A177-3AD203B41FA5}">
                      <a16:colId xmlns:a16="http://schemas.microsoft.com/office/drawing/2014/main" val="2225153667"/>
                    </a:ext>
                  </a:extLst>
                </a:gridCol>
                <a:gridCol w="2957478">
                  <a:extLst>
                    <a:ext uri="{9D8B030D-6E8A-4147-A177-3AD203B41FA5}">
                      <a16:colId xmlns:a16="http://schemas.microsoft.com/office/drawing/2014/main" val="2250069572"/>
                    </a:ext>
                  </a:extLst>
                </a:gridCol>
              </a:tblGrid>
              <a:tr h="275388">
                <a:tc gridSpan="2">
                  <a:txBody>
                    <a:bodyPr/>
                    <a:lstStyle/>
                    <a:p>
                      <a:pPr algn="ctr"/>
                      <a:r>
                        <a:rPr lang="en-US" sz="1200"/>
                        <a:t>IO</a:t>
                      </a:r>
                    </a:p>
                  </a:txBody>
                  <a:tcPr anchor="ctr"/>
                </a:tc>
                <a:tc hMerge="1">
                  <a:txBody>
                    <a:bodyPr/>
                    <a:lstStyle/>
                    <a:p>
                      <a:endParaRPr lang="en-US"/>
                    </a:p>
                  </a:txBody>
                  <a:tcPr/>
                </a:tc>
                <a:extLst>
                  <a:ext uri="{0D108BD9-81ED-4DB2-BD59-A6C34878D82A}">
                    <a16:rowId xmlns:a16="http://schemas.microsoft.com/office/drawing/2014/main" val="2950859356"/>
                  </a:ext>
                </a:extLst>
              </a:tr>
              <a:tr h="275388">
                <a:tc>
                  <a:txBody>
                    <a:bodyPr/>
                    <a:lstStyle/>
                    <a:p>
                      <a:pPr algn="ctr"/>
                      <a:r>
                        <a:rPr lang="en-US" sz="1100"/>
                        <a:t>Channels</a:t>
                      </a:r>
                    </a:p>
                  </a:txBody>
                  <a:tcPr/>
                </a:tc>
                <a:tc>
                  <a:txBody>
                    <a:bodyPr/>
                    <a:lstStyle/>
                    <a:p>
                      <a:pPr algn="ctr"/>
                      <a:r>
                        <a:rPr lang="en-US" sz="1100"/>
                        <a:t>4 Software configurable channels</a:t>
                      </a:r>
                    </a:p>
                  </a:txBody>
                  <a:tcPr/>
                </a:tc>
                <a:extLst>
                  <a:ext uri="{0D108BD9-81ED-4DB2-BD59-A6C34878D82A}">
                    <a16:rowId xmlns:a16="http://schemas.microsoft.com/office/drawing/2014/main" val="2822632669"/>
                  </a:ext>
                </a:extLst>
              </a:tr>
              <a:tr h="275388">
                <a:tc>
                  <a:txBody>
                    <a:bodyPr/>
                    <a:lstStyle/>
                    <a:p>
                      <a:pPr algn="ctr"/>
                      <a:r>
                        <a:rPr lang="en-US" sz="1100"/>
                        <a:t>Digital Input</a:t>
                      </a:r>
                    </a:p>
                  </a:txBody>
                  <a:tcPr/>
                </a:tc>
                <a:tc>
                  <a:txBody>
                    <a:bodyPr/>
                    <a:lstStyle/>
                    <a:p>
                      <a:pPr algn="ctr"/>
                      <a:r>
                        <a:rPr lang="en-US" sz="1100"/>
                        <a:t>Type 1 and 3, or Type 2</a:t>
                      </a:r>
                    </a:p>
                  </a:txBody>
                  <a:tcPr/>
                </a:tc>
                <a:extLst>
                  <a:ext uri="{0D108BD9-81ED-4DB2-BD59-A6C34878D82A}">
                    <a16:rowId xmlns:a16="http://schemas.microsoft.com/office/drawing/2014/main" val="514834278"/>
                  </a:ext>
                </a:extLst>
              </a:tr>
              <a:tr h="275388">
                <a:tc>
                  <a:txBody>
                    <a:bodyPr/>
                    <a:lstStyle/>
                    <a:p>
                      <a:pPr algn="ctr"/>
                      <a:r>
                        <a:rPr lang="en-US" sz="1100"/>
                        <a:t>Digital Output</a:t>
                      </a:r>
                    </a:p>
                  </a:txBody>
                  <a:tcPr/>
                </a:tc>
                <a:tc>
                  <a:txBody>
                    <a:bodyPr/>
                    <a:lstStyle/>
                    <a:p>
                      <a:pPr algn="ctr"/>
                      <a:r>
                        <a:rPr lang="en-US" sz="1100"/>
                        <a:t>High-Side (HS) Switch or Push-Pull (PP) Driver</a:t>
                      </a:r>
                    </a:p>
                  </a:txBody>
                  <a:tcPr/>
                </a:tc>
                <a:extLst>
                  <a:ext uri="{0D108BD9-81ED-4DB2-BD59-A6C34878D82A}">
                    <a16:rowId xmlns:a16="http://schemas.microsoft.com/office/drawing/2014/main" val="3275751772"/>
                  </a:ext>
                </a:extLst>
              </a:tr>
              <a:tr h="275388">
                <a:tc>
                  <a:txBody>
                    <a:bodyPr/>
                    <a:lstStyle/>
                    <a:p>
                      <a:pPr algn="ctr"/>
                      <a:r>
                        <a:rPr lang="en-US" sz="1100"/>
                        <a:t>Analog Input</a:t>
                      </a:r>
                    </a:p>
                  </a:txBody>
                  <a:tcPr/>
                </a:tc>
                <a:tc>
                  <a:txBody>
                    <a:bodyPr/>
                    <a:lstStyle/>
                    <a:p>
                      <a:pPr algn="ctr"/>
                      <a:r>
                        <a:rPr lang="en-US" sz="1100"/>
                        <a:t>Voltage (0V to 10V), Current (0mA to 25mA)</a:t>
                      </a:r>
                    </a:p>
                  </a:txBody>
                  <a:tcPr/>
                </a:tc>
                <a:extLst>
                  <a:ext uri="{0D108BD9-81ED-4DB2-BD59-A6C34878D82A}">
                    <a16:rowId xmlns:a16="http://schemas.microsoft.com/office/drawing/2014/main" val="3357128335"/>
                  </a:ext>
                </a:extLst>
              </a:tr>
              <a:tr h="275388">
                <a:tc>
                  <a:txBody>
                    <a:bodyPr/>
                    <a:lstStyle/>
                    <a:p>
                      <a:pPr algn="ctr"/>
                      <a:r>
                        <a:rPr lang="en-US" sz="1100"/>
                        <a:t>Analog Output </a:t>
                      </a:r>
                    </a:p>
                  </a:txBody>
                  <a:tcPr/>
                </a:tc>
                <a:tc>
                  <a:txBody>
                    <a:bodyPr/>
                    <a:lstStyle/>
                    <a:p>
                      <a:pPr algn="ctr"/>
                      <a:r>
                        <a:rPr lang="en-US" sz="1100"/>
                        <a:t>Voltage (0V to 11V), Current (0mA to 25mA)</a:t>
                      </a:r>
                    </a:p>
                  </a:txBody>
                  <a:tcPr/>
                </a:tc>
                <a:extLst>
                  <a:ext uri="{0D108BD9-81ED-4DB2-BD59-A6C34878D82A}">
                    <a16:rowId xmlns:a16="http://schemas.microsoft.com/office/drawing/2014/main" val="3013077275"/>
                  </a:ext>
                </a:extLst>
              </a:tr>
              <a:tr h="275388">
                <a:tc>
                  <a:txBody>
                    <a:bodyPr/>
                    <a:lstStyle/>
                    <a:p>
                      <a:pPr algn="ctr"/>
                      <a:r>
                        <a:rPr lang="en-US" sz="1100"/>
                        <a:t>RTD measurements</a:t>
                      </a:r>
                    </a:p>
                  </a:txBody>
                  <a:tcPr/>
                </a:tc>
                <a:tc>
                  <a:txBody>
                    <a:bodyPr/>
                    <a:lstStyle/>
                    <a:p>
                      <a:pPr algn="ctr"/>
                      <a:r>
                        <a:rPr lang="en-US" sz="1100"/>
                        <a:t>2-wire RTD (0Ω to 1MΩ)</a:t>
                      </a:r>
                    </a:p>
                  </a:txBody>
                  <a:tcPr/>
                </a:tc>
                <a:extLst>
                  <a:ext uri="{0D108BD9-81ED-4DB2-BD59-A6C34878D82A}">
                    <a16:rowId xmlns:a16="http://schemas.microsoft.com/office/drawing/2014/main" val="2607641619"/>
                  </a:ext>
                </a:extLst>
              </a:tr>
              <a:tr h="275388">
                <a:tc gridSpan="2">
                  <a:txBody>
                    <a:bodyPr/>
                    <a:lstStyle/>
                    <a:p>
                      <a:pPr algn="ctr"/>
                      <a:r>
                        <a:rPr lang="en-US" sz="1200" b="1">
                          <a:solidFill>
                            <a:schemeClr val="bg1"/>
                          </a:solidFill>
                        </a:rPr>
                        <a:t>Computing Resources</a:t>
                      </a:r>
                    </a:p>
                  </a:txBody>
                  <a:tcPr>
                    <a:solidFill>
                      <a:srgbClr val="0070C0"/>
                    </a:solidFill>
                  </a:tcPr>
                </a:tc>
                <a:tc hMerge="1">
                  <a:txBody>
                    <a:bodyPr/>
                    <a:lstStyle/>
                    <a:p>
                      <a:endParaRPr lang="en-US"/>
                    </a:p>
                  </a:txBody>
                  <a:tcPr>
                    <a:solidFill>
                      <a:srgbClr val="0070C0"/>
                    </a:solidFill>
                  </a:tcPr>
                </a:tc>
                <a:extLst>
                  <a:ext uri="{0D108BD9-81ED-4DB2-BD59-A6C34878D82A}">
                    <a16:rowId xmlns:a16="http://schemas.microsoft.com/office/drawing/2014/main" val="1331742018"/>
                  </a:ext>
                </a:extLst>
              </a:tr>
              <a:tr h="475327">
                <a:tc>
                  <a:txBody>
                    <a:bodyPr/>
                    <a:lstStyle/>
                    <a:p>
                      <a:pPr algn="ctr"/>
                      <a:r>
                        <a:rPr lang="en-US" sz="1100"/>
                        <a:t>CPU</a:t>
                      </a:r>
                    </a:p>
                  </a:txBody>
                  <a:tcPr/>
                </a:tc>
                <a:tc>
                  <a:txBody>
                    <a:bodyPr/>
                    <a:lstStyle/>
                    <a:p>
                      <a:pPr algn="ctr"/>
                      <a:r>
                        <a:rPr lang="en-US" sz="1100"/>
                        <a:t>MAX32650 Ultra-Low-Power Arm Cortex-M4 with FPU0Based Microcontroller (MCU) with 3MB Flash and 1MB SRAM </a:t>
                      </a:r>
                    </a:p>
                  </a:txBody>
                  <a:tcPr/>
                </a:tc>
                <a:extLst>
                  <a:ext uri="{0D108BD9-81ED-4DB2-BD59-A6C34878D82A}">
                    <a16:rowId xmlns:a16="http://schemas.microsoft.com/office/drawing/2014/main" val="2712336016"/>
                  </a:ext>
                </a:extLst>
              </a:tr>
              <a:tr h="275388">
                <a:tc>
                  <a:txBody>
                    <a:bodyPr/>
                    <a:lstStyle/>
                    <a:p>
                      <a:pPr algn="ctr"/>
                      <a:r>
                        <a:rPr lang="en-US" sz="1100"/>
                        <a:t>Memory</a:t>
                      </a:r>
                    </a:p>
                  </a:txBody>
                  <a:tcPr/>
                </a:tc>
                <a:tc>
                  <a:txBody>
                    <a:bodyPr/>
                    <a:lstStyle/>
                    <a:p>
                      <a:pPr algn="ctr"/>
                      <a:r>
                        <a:rPr lang="en-US" sz="1100"/>
                        <a:t>1 Gb RAM</a:t>
                      </a:r>
                    </a:p>
                  </a:txBody>
                  <a:tcPr/>
                </a:tc>
                <a:extLst>
                  <a:ext uri="{0D108BD9-81ED-4DB2-BD59-A6C34878D82A}">
                    <a16:rowId xmlns:a16="http://schemas.microsoft.com/office/drawing/2014/main" val="2713703840"/>
                  </a:ext>
                </a:extLst>
              </a:tr>
              <a:tr h="275388">
                <a:tc>
                  <a:txBody>
                    <a:bodyPr/>
                    <a:lstStyle/>
                    <a:p>
                      <a:pPr algn="ctr"/>
                      <a:r>
                        <a:rPr lang="en-US" sz="1100"/>
                        <a:t>Storage</a:t>
                      </a:r>
                    </a:p>
                  </a:txBody>
                  <a:tcPr/>
                </a:tc>
                <a:tc>
                  <a:txBody>
                    <a:bodyPr/>
                    <a:lstStyle/>
                    <a:p>
                      <a:pPr algn="ctr"/>
                      <a:r>
                        <a:rPr lang="en-US" sz="1100"/>
                        <a:t>64 Mb QSPI Flash</a:t>
                      </a:r>
                    </a:p>
                  </a:txBody>
                  <a:tcPr/>
                </a:tc>
                <a:extLst>
                  <a:ext uri="{0D108BD9-81ED-4DB2-BD59-A6C34878D82A}">
                    <a16:rowId xmlns:a16="http://schemas.microsoft.com/office/drawing/2014/main" val="3783069992"/>
                  </a:ext>
                </a:extLst>
              </a:tr>
              <a:tr h="275388">
                <a:tc gridSpan="2">
                  <a:txBody>
                    <a:bodyPr/>
                    <a:lstStyle/>
                    <a:p>
                      <a:pPr algn="ctr"/>
                      <a:r>
                        <a:rPr lang="en-US" sz="1200" b="1">
                          <a:solidFill>
                            <a:schemeClr val="bg1"/>
                          </a:solidFill>
                        </a:rPr>
                        <a:t>Connectivity</a:t>
                      </a:r>
                    </a:p>
                  </a:txBody>
                  <a:tcPr>
                    <a:solidFill>
                      <a:srgbClr val="0070C0"/>
                    </a:solidFill>
                  </a:tcPr>
                </a:tc>
                <a:tc hMerge="1">
                  <a:txBody>
                    <a:bodyPr/>
                    <a:lstStyle/>
                    <a:p>
                      <a:endParaRPr lang="en-US"/>
                    </a:p>
                  </a:txBody>
                  <a:tcPr/>
                </a:tc>
                <a:extLst>
                  <a:ext uri="{0D108BD9-81ED-4DB2-BD59-A6C34878D82A}">
                    <a16:rowId xmlns:a16="http://schemas.microsoft.com/office/drawing/2014/main" val="3191947958"/>
                  </a:ext>
                </a:extLst>
              </a:tr>
              <a:tr h="275388">
                <a:tc>
                  <a:txBody>
                    <a:bodyPr/>
                    <a:lstStyle/>
                    <a:p>
                      <a:pPr algn="ctr"/>
                      <a:r>
                        <a:rPr lang="en-US" sz="1100"/>
                        <a:t>Ethernet</a:t>
                      </a:r>
                    </a:p>
                  </a:txBody>
                  <a:tcPr/>
                </a:tc>
                <a:tc>
                  <a:txBody>
                    <a:bodyPr/>
                    <a:lstStyle/>
                    <a:p>
                      <a:pPr algn="ctr"/>
                      <a:r>
                        <a:rPr lang="en-US" sz="1100"/>
                        <a:t>10BASE-T1L</a:t>
                      </a:r>
                    </a:p>
                  </a:txBody>
                  <a:tcPr/>
                </a:tc>
                <a:extLst>
                  <a:ext uri="{0D108BD9-81ED-4DB2-BD59-A6C34878D82A}">
                    <a16:rowId xmlns:a16="http://schemas.microsoft.com/office/drawing/2014/main" val="3945260095"/>
                  </a:ext>
                </a:extLst>
              </a:tr>
              <a:tr h="275388">
                <a:tc>
                  <a:txBody>
                    <a:bodyPr/>
                    <a:lstStyle/>
                    <a:p>
                      <a:pPr algn="ctr"/>
                      <a:r>
                        <a:rPr lang="en-US" sz="1100"/>
                        <a:t>IO-Link</a:t>
                      </a:r>
                    </a:p>
                  </a:txBody>
                  <a:tcPr/>
                </a:tc>
                <a:tc>
                  <a:txBody>
                    <a:bodyPr/>
                    <a:lstStyle/>
                    <a:p>
                      <a:pPr algn="ctr"/>
                      <a:r>
                        <a:rPr lang="en-US" sz="1100"/>
                        <a:t>Via IO-Link </a:t>
                      </a:r>
                      <a:r>
                        <a:rPr lang="en-US" sz="1100" err="1"/>
                        <a:t>Pmod</a:t>
                      </a:r>
                      <a:endParaRPr lang="en-US" sz="1100"/>
                    </a:p>
                  </a:txBody>
                  <a:tcPr/>
                </a:tc>
                <a:extLst>
                  <a:ext uri="{0D108BD9-81ED-4DB2-BD59-A6C34878D82A}">
                    <a16:rowId xmlns:a16="http://schemas.microsoft.com/office/drawing/2014/main" val="4096281178"/>
                  </a:ext>
                </a:extLst>
              </a:tr>
              <a:tr h="275388">
                <a:tc gridSpan="2">
                  <a:txBody>
                    <a:bodyPr/>
                    <a:lstStyle/>
                    <a:p>
                      <a:pPr algn="ctr"/>
                      <a:r>
                        <a:rPr lang="en-US" sz="1200" b="1">
                          <a:solidFill>
                            <a:schemeClr val="bg1"/>
                          </a:solidFill>
                        </a:rPr>
                        <a:t>Power Supply</a:t>
                      </a:r>
                    </a:p>
                  </a:txBody>
                  <a:tcPr>
                    <a:solidFill>
                      <a:srgbClr val="0070C0"/>
                    </a:solidFill>
                  </a:tcPr>
                </a:tc>
                <a:tc hMerge="1">
                  <a:txBody>
                    <a:bodyPr/>
                    <a:lstStyle/>
                    <a:p>
                      <a:endParaRPr lang="en-US" b="1">
                        <a:solidFill>
                          <a:schemeClr val="bg1"/>
                        </a:solidFill>
                      </a:endParaRPr>
                    </a:p>
                  </a:txBody>
                  <a:tcPr>
                    <a:solidFill>
                      <a:srgbClr val="0070C0"/>
                    </a:solidFill>
                  </a:tcPr>
                </a:tc>
                <a:extLst>
                  <a:ext uri="{0D108BD9-81ED-4DB2-BD59-A6C34878D82A}">
                    <a16:rowId xmlns:a16="http://schemas.microsoft.com/office/drawing/2014/main" val="20473625"/>
                  </a:ext>
                </a:extLst>
              </a:tr>
              <a:tr h="275388">
                <a:tc>
                  <a:txBody>
                    <a:bodyPr/>
                    <a:lstStyle/>
                    <a:p>
                      <a:pPr algn="ctr"/>
                      <a:r>
                        <a:rPr lang="en-US" sz="1100"/>
                        <a:t>External power</a:t>
                      </a:r>
                    </a:p>
                  </a:txBody>
                  <a:tcPr/>
                </a:tc>
                <a:tc>
                  <a:txBody>
                    <a:bodyPr/>
                    <a:lstStyle/>
                    <a:p>
                      <a:pPr algn="ctr"/>
                      <a:r>
                        <a:rPr lang="en-US" sz="1100"/>
                        <a:t>24V DC @ 6A</a:t>
                      </a:r>
                    </a:p>
                  </a:txBody>
                  <a:tcPr/>
                </a:tc>
                <a:extLst>
                  <a:ext uri="{0D108BD9-81ED-4DB2-BD59-A6C34878D82A}">
                    <a16:rowId xmlns:a16="http://schemas.microsoft.com/office/drawing/2014/main" val="318322418"/>
                  </a:ext>
                </a:extLst>
              </a:tr>
              <a:tr h="275388">
                <a:tc>
                  <a:txBody>
                    <a:bodyPr/>
                    <a:lstStyle/>
                    <a:p>
                      <a:pPr algn="ctr"/>
                      <a:r>
                        <a:rPr lang="en-US" sz="1100"/>
                        <a:t>Power over Ethernet</a:t>
                      </a:r>
                    </a:p>
                  </a:txBody>
                  <a:tcPr/>
                </a:tc>
                <a:tc>
                  <a:txBody>
                    <a:bodyPr/>
                    <a:lstStyle/>
                    <a:p>
                      <a:pPr algn="ctr"/>
                      <a:r>
                        <a:rPr lang="en-US" sz="1100" err="1"/>
                        <a:t>SPoE</a:t>
                      </a:r>
                      <a:r>
                        <a:rPr lang="en-US" sz="1100"/>
                        <a:t> class 12</a:t>
                      </a:r>
                    </a:p>
                  </a:txBody>
                  <a:tcPr/>
                </a:tc>
                <a:extLst>
                  <a:ext uri="{0D108BD9-81ED-4DB2-BD59-A6C34878D82A}">
                    <a16:rowId xmlns:a16="http://schemas.microsoft.com/office/drawing/2014/main" val="3698972420"/>
                  </a:ext>
                </a:extLst>
              </a:tr>
              <a:tr h="275388">
                <a:tc gridSpan="2">
                  <a:txBody>
                    <a:bodyPr/>
                    <a:lstStyle/>
                    <a:p>
                      <a:pPr algn="ctr"/>
                      <a:r>
                        <a:rPr lang="en-US" sz="1100" b="1">
                          <a:solidFill>
                            <a:schemeClr val="bg1"/>
                          </a:solidFill>
                        </a:rPr>
                        <a:t>Operating conditions</a:t>
                      </a:r>
                    </a:p>
                  </a:txBody>
                  <a:tcPr>
                    <a:solidFill>
                      <a:srgbClr val="0070C0"/>
                    </a:solidFill>
                  </a:tcPr>
                </a:tc>
                <a:tc hMerge="1">
                  <a:txBody>
                    <a:bodyPr/>
                    <a:lstStyle/>
                    <a:p>
                      <a:pPr algn="ctr"/>
                      <a:endParaRPr lang="en-US" sz="1200"/>
                    </a:p>
                  </a:txBody>
                  <a:tcPr/>
                </a:tc>
                <a:extLst>
                  <a:ext uri="{0D108BD9-81ED-4DB2-BD59-A6C34878D82A}">
                    <a16:rowId xmlns:a16="http://schemas.microsoft.com/office/drawing/2014/main" val="3573996076"/>
                  </a:ext>
                </a:extLst>
              </a:tr>
              <a:tr h="275388">
                <a:tc>
                  <a:txBody>
                    <a:bodyPr/>
                    <a:lstStyle/>
                    <a:p>
                      <a:pPr algn="ctr"/>
                      <a:r>
                        <a:rPr lang="en-US" sz="1100"/>
                        <a:t>Temperature range</a:t>
                      </a:r>
                    </a:p>
                  </a:txBody>
                  <a:tcPr/>
                </a:tc>
                <a:tc>
                  <a:txBody>
                    <a:bodyPr/>
                    <a:lstStyle/>
                    <a:p>
                      <a:pPr algn="ctr"/>
                      <a:r>
                        <a:rPr lang="en-US" sz="1100"/>
                        <a:t>-25°C to 60°C</a:t>
                      </a:r>
                    </a:p>
                  </a:txBody>
                  <a:tcPr/>
                </a:tc>
                <a:extLst>
                  <a:ext uri="{0D108BD9-81ED-4DB2-BD59-A6C34878D82A}">
                    <a16:rowId xmlns:a16="http://schemas.microsoft.com/office/drawing/2014/main" val="1184293050"/>
                  </a:ext>
                </a:extLst>
              </a:tr>
            </a:tbl>
          </a:graphicData>
        </a:graphic>
      </p:graphicFrame>
    </p:spTree>
    <p:extLst>
      <p:ext uri="{BB962C8B-B14F-4D97-AF65-F5344CB8AC3E}">
        <p14:creationId xmlns:p14="http://schemas.microsoft.com/office/powerpoint/2010/main" val="398631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A8F66-59FF-A780-1E4C-AD7E41272DCC}"/>
              </a:ext>
            </a:extLst>
          </p:cNvPr>
          <p:cNvSpPr>
            <a:spLocks noGrp="1"/>
          </p:cNvSpPr>
          <p:nvPr>
            <p:ph type="title"/>
          </p:nvPr>
        </p:nvSpPr>
        <p:spPr/>
        <p:txBody>
          <a:bodyPr/>
          <a:lstStyle/>
          <a:p>
            <a:r>
              <a:rPr lang="en-US">
                <a:latin typeface="+mn-lt"/>
              </a:rPr>
              <a:t>Board design</a:t>
            </a:r>
          </a:p>
        </p:txBody>
      </p:sp>
      <p:sp>
        <p:nvSpPr>
          <p:cNvPr id="5" name="Slide Number Placeholder 4">
            <a:extLst>
              <a:ext uri="{FF2B5EF4-FFF2-40B4-BE49-F238E27FC236}">
                <a16:creationId xmlns:a16="http://schemas.microsoft.com/office/drawing/2014/main" id="{EA22959F-4D25-2A4C-6810-5CB9D445D01D}"/>
              </a:ext>
            </a:extLst>
          </p:cNvPr>
          <p:cNvSpPr>
            <a:spLocks noGrp="1"/>
          </p:cNvSpPr>
          <p:nvPr>
            <p:ph type="sldNum" sz="quarter" idx="4"/>
          </p:nvPr>
        </p:nvSpPr>
        <p:spPr/>
        <p:txBody>
          <a:bodyPr/>
          <a:lstStyle/>
          <a:p>
            <a:pPr>
              <a:defRPr/>
            </a:pPr>
            <a:fld id="{A9CE67A1-BA7F-A74E-B5D7-615746DEEC2B}" type="slidenum">
              <a:rPr lang="en-US" smtClean="0"/>
              <a:pPr>
                <a:defRPr/>
              </a:pPr>
              <a:t>36</a:t>
            </a:fld>
            <a:endParaRPr lang="en-US" baseline="-11000"/>
          </a:p>
        </p:txBody>
      </p:sp>
      <p:pic>
        <p:nvPicPr>
          <p:cNvPr id="1026" name="Picture 2">
            <a:extLst>
              <a:ext uri="{FF2B5EF4-FFF2-40B4-BE49-F238E27FC236}">
                <a16:creationId xmlns:a16="http://schemas.microsoft.com/office/drawing/2014/main" id="{1D1DCAC6-91D9-8A33-4AC7-C79BE8EC32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370" y="1124223"/>
            <a:ext cx="7481230" cy="5198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25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een circuit board with orange cable and black wires&#10;&#10;Description automatically generated">
            <a:extLst>
              <a:ext uri="{FF2B5EF4-FFF2-40B4-BE49-F238E27FC236}">
                <a16:creationId xmlns:a16="http://schemas.microsoft.com/office/drawing/2014/main" id="{349DCBC4-FFA0-6892-1195-E3F088BCAA7C}"/>
              </a:ext>
            </a:extLst>
          </p:cNvPr>
          <p:cNvPicPr>
            <a:picLocks noChangeAspect="1"/>
          </p:cNvPicPr>
          <p:nvPr/>
        </p:nvPicPr>
        <p:blipFill>
          <a:blip r:embed="rId2"/>
          <a:stretch>
            <a:fillRect/>
          </a:stretch>
        </p:blipFill>
        <p:spPr>
          <a:xfrm>
            <a:off x="6714532" y="1715193"/>
            <a:ext cx="4866401" cy="3954528"/>
          </a:xfrm>
          <a:prstGeom prst="rect">
            <a:avLst/>
          </a:prstGeom>
          <a:noFill/>
        </p:spPr>
      </p:pic>
      <p:sp>
        <p:nvSpPr>
          <p:cNvPr id="3" name="Title 2">
            <a:extLst>
              <a:ext uri="{FF2B5EF4-FFF2-40B4-BE49-F238E27FC236}">
                <a16:creationId xmlns:a16="http://schemas.microsoft.com/office/drawing/2014/main" id="{0C88B145-7451-DEF1-CAEF-1D86F8ACB497}"/>
              </a:ext>
            </a:extLst>
          </p:cNvPr>
          <p:cNvSpPr>
            <a:spLocks noGrp="1"/>
          </p:cNvSpPr>
          <p:nvPr>
            <p:ph type="title"/>
          </p:nvPr>
        </p:nvSpPr>
        <p:spPr/>
        <p:txBody>
          <a:bodyPr wrap="square" anchor="t">
            <a:noAutofit/>
          </a:bodyPr>
          <a:lstStyle/>
          <a:p>
            <a:r>
              <a:rPr lang="en-US">
                <a:latin typeface="Barlow" panose="00000500000000000000" pitchFamily="2" charset="0"/>
              </a:rPr>
              <a:t>Kit contents</a:t>
            </a:r>
          </a:p>
        </p:txBody>
      </p:sp>
      <p:sp>
        <p:nvSpPr>
          <p:cNvPr id="9" name="Slide Number Placeholder 4">
            <a:extLst>
              <a:ext uri="{FF2B5EF4-FFF2-40B4-BE49-F238E27FC236}">
                <a16:creationId xmlns:a16="http://schemas.microsoft.com/office/drawing/2014/main" id="{F34272D5-79F3-3EAE-163F-939F2FDB124F}"/>
              </a:ext>
            </a:extLst>
          </p:cNvPr>
          <p:cNvSpPr>
            <a:spLocks noGrp="1"/>
          </p:cNvSpPr>
          <p:nvPr>
            <p:ph type="sldNum" sz="quarter" idx="4"/>
          </p:nvPr>
        </p:nvSpPr>
        <p:spPr/>
        <p:txBody>
          <a:bodyPr/>
          <a:lstStyle/>
          <a:p>
            <a:pPr>
              <a:defRPr/>
            </a:pPr>
            <a:fld id="{A9CE67A1-BA7F-A74E-B5D7-615746DEEC2B}" type="slidenum">
              <a:rPr lang="en-US" smtClean="0"/>
              <a:pPr>
                <a:defRPr/>
              </a:pPr>
              <a:t>37</a:t>
            </a:fld>
            <a:endParaRPr lang="en-US" baseline="-11000"/>
          </a:p>
        </p:txBody>
      </p:sp>
      <p:sp>
        <p:nvSpPr>
          <p:cNvPr id="2" name="Content Placeholder 1">
            <a:extLst>
              <a:ext uri="{FF2B5EF4-FFF2-40B4-BE49-F238E27FC236}">
                <a16:creationId xmlns:a16="http://schemas.microsoft.com/office/drawing/2014/main" id="{D20F054B-5D5D-B391-6873-ED90E19F5552}"/>
              </a:ext>
            </a:extLst>
          </p:cNvPr>
          <p:cNvSpPr>
            <a:spLocks noGrp="1"/>
          </p:cNvSpPr>
          <p:nvPr/>
        </p:nvSpPr>
        <p:spPr>
          <a:xfrm>
            <a:off x="392545" y="1528618"/>
            <a:ext cx="5433678" cy="4453082"/>
          </a:xfrm>
          <a:prstGeom prst="rect">
            <a:avLst/>
          </a:prstGeom>
        </p:spPr>
        <p:txBody>
          <a:bodyPr vert="horz" lIns="0" tIns="0" rIns="0" bIns="0" rtlCol="0" anchor="ctr" anchorCtr="0">
            <a:normAutofit/>
          </a:bodyPr>
          <a:lstStyle>
            <a:lvl1pPr marL="228600" indent="-228600" algn="l" defTabSz="457200" rtl="0" eaLnBrk="1" latinLnBrk="0" hangingPunct="1">
              <a:lnSpc>
                <a:spcPct val="90000"/>
              </a:lnSpc>
              <a:spcBef>
                <a:spcPts val="1000"/>
              </a:spcBef>
              <a:spcAft>
                <a:spcPts val="400"/>
              </a:spcAft>
              <a:buClr>
                <a:schemeClr val="bg2"/>
              </a:buClr>
              <a:buSzPct val="65000"/>
              <a:buFont typeface="Arial" panose="020B0604020202020204" pitchFamily="34" charset="0"/>
              <a:buChar char="►"/>
              <a:defRPr lang="en-US" sz="2600" b="0" i="0" kern="1200" baseline="0">
                <a:solidFill>
                  <a:srgbClr val="000000"/>
                </a:solidFill>
                <a:latin typeface="Barlow" pitchFamily="2" charset="77"/>
                <a:ea typeface="+mn-ea"/>
                <a:cs typeface="+mn-cs"/>
              </a:defRPr>
            </a:lvl1pPr>
            <a:lvl2pPr marL="457200" indent="-228600" algn="l" defTabSz="457200" rtl="0" eaLnBrk="1" latinLnBrk="0" hangingPunct="1">
              <a:lnSpc>
                <a:spcPct val="90000"/>
              </a:lnSpc>
              <a:spcBef>
                <a:spcPct val="20000"/>
              </a:spcBef>
              <a:spcAft>
                <a:spcPts val="400"/>
              </a:spcAft>
              <a:buClr>
                <a:srgbClr val="1E4056"/>
              </a:buClr>
              <a:buFont typeface="Wingdings" charset="2"/>
              <a:buChar char="§"/>
              <a:defRPr lang="en-US" sz="2000" b="0" i="0" kern="1200" baseline="0">
                <a:solidFill>
                  <a:srgbClr val="000000"/>
                </a:solidFill>
                <a:latin typeface="Barlow" pitchFamily="2" charset="77"/>
                <a:ea typeface="+mn-ea"/>
                <a:cs typeface="+mn-cs"/>
              </a:defRPr>
            </a:lvl2pPr>
            <a:lvl3pPr marL="6858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800" b="0" i="0" kern="1200" baseline="0">
                <a:solidFill>
                  <a:srgbClr val="000000"/>
                </a:solidFill>
                <a:latin typeface="Barlow" pitchFamily="2" charset="77"/>
                <a:ea typeface="+mn-ea"/>
                <a:cs typeface="+mn-cs"/>
              </a:defRPr>
            </a:lvl3pPr>
            <a:lvl4pPr marL="9144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a:solidFill>
                  <a:srgbClr val="000000"/>
                </a:solidFill>
                <a:latin typeface="Barlow" pitchFamily="2" charset="77"/>
                <a:ea typeface="+mn-ea"/>
                <a:cs typeface="+mn-cs"/>
              </a:defRPr>
            </a:lvl4pPr>
            <a:lvl5pPr marL="1143000" indent="-228600" algn="l" defTabSz="457200" rtl="0" eaLnBrk="1" latinLnBrk="0" hangingPunct="1">
              <a:lnSpc>
                <a:spcPct val="90000"/>
              </a:lnSpc>
              <a:spcBef>
                <a:spcPct val="20000"/>
              </a:spcBef>
              <a:spcAft>
                <a:spcPts val="400"/>
              </a:spcAft>
              <a:buClr>
                <a:srgbClr val="1E4056"/>
              </a:buClr>
              <a:buSzPct val="100000"/>
              <a:buFont typeface="Wingdings" panose="05000000000000000000" pitchFamily="2" charset="2"/>
              <a:buChar char="§"/>
              <a:defRPr lang="en-US" sz="1200" b="0" i="0" kern="1200" baseline="0">
                <a:solidFill>
                  <a:srgbClr val="000000"/>
                </a:solidFill>
                <a:latin typeface="Barlow"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t>1 x AD-SWIOT1L-BRD board with enclosure</a:t>
            </a:r>
          </a:p>
          <a:p>
            <a:r>
              <a:rPr lang="en-US" sz="2400"/>
              <a:t>1 x 10BASE-T1L to USB adapter board</a:t>
            </a:r>
          </a:p>
          <a:p>
            <a:r>
              <a:rPr lang="en-US" sz="2400"/>
              <a:t>1 x PROFIBUS (1x2x18AWG) cable for Single Pair Ethernet (SPE) connectivity</a:t>
            </a:r>
          </a:p>
          <a:p>
            <a:r>
              <a:rPr lang="en-US" sz="2400"/>
              <a:t>1 x USB 2.0 cable</a:t>
            </a:r>
          </a:p>
          <a:p>
            <a:r>
              <a:rPr lang="en-US" sz="2400"/>
              <a:t>1 x cable connector for the external 24 V power supply</a:t>
            </a:r>
          </a:p>
          <a:p>
            <a:r>
              <a:rPr lang="en-US" sz="2400"/>
              <a:t>1 x cable connector for channels connectivity</a:t>
            </a:r>
          </a:p>
        </p:txBody>
      </p:sp>
    </p:spTree>
    <p:extLst>
      <p:ext uri="{BB962C8B-B14F-4D97-AF65-F5344CB8AC3E}">
        <p14:creationId xmlns:p14="http://schemas.microsoft.com/office/powerpoint/2010/main" val="317586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C9579-AB49-A87D-2C69-D4C7375FB456}"/>
              </a:ext>
            </a:extLst>
          </p:cNvPr>
          <p:cNvSpPr>
            <a:spLocks noGrp="1"/>
          </p:cNvSpPr>
          <p:nvPr>
            <p:ph type="title"/>
          </p:nvPr>
        </p:nvSpPr>
        <p:spPr/>
        <p:txBody>
          <a:bodyPr/>
          <a:lstStyle/>
          <a:p>
            <a:r>
              <a:rPr lang="en-US">
                <a:latin typeface="Barlow" panose="00000500000000000000" pitchFamily="2" charset="0"/>
              </a:rPr>
              <a:t>Channels connections diagram</a:t>
            </a:r>
          </a:p>
        </p:txBody>
      </p:sp>
      <p:sp>
        <p:nvSpPr>
          <p:cNvPr id="5" name="Slide Number Placeholder 4">
            <a:extLst>
              <a:ext uri="{FF2B5EF4-FFF2-40B4-BE49-F238E27FC236}">
                <a16:creationId xmlns:a16="http://schemas.microsoft.com/office/drawing/2014/main" id="{703881BF-B182-B7A0-390B-45365048D29A}"/>
              </a:ext>
            </a:extLst>
          </p:cNvPr>
          <p:cNvSpPr>
            <a:spLocks noGrp="1"/>
          </p:cNvSpPr>
          <p:nvPr>
            <p:ph type="sldNum" sz="quarter" idx="4"/>
          </p:nvPr>
        </p:nvSpPr>
        <p:spPr/>
        <p:txBody>
          <a:bodyPr/>
          <a:lstStyle/>
          <a:p>
            <a:pPr>
              <a:defRPr/>
            </a:pPr>
            <a:fld id="{A9CE67A1-BA7F-A74E-B5D7-615746DEEC2B}" type="slidenum">
              <a:rPr lang="en-US" smtClean="0"/>
              <a:pPr>
                <a:defRPr/>
              </a:pPr>
              <a:t>38</a:t>
            </a:fld>
            <a:endParaRPr lang="en-US" baseline="-11000"/>
          </a:p>
        </p:txBody>
      </p:sp>
      <p:sp>
        <p:nvSpPr>
          <p:cNvPr id="7" name="Rectangle 6">
            <a:extLst>
              <a:ext uri="{FF2B5EF4-FFF2-40B4-BE49-F238E27FC236}">
                <a16:creationId xmlns:a16="http://schemas.microsoft.com/office/drawing/2014/main" id="{C5DE58FA-90A5-14F4-FB37-E0D1E8F2A0E2}"/>
              </a:ext>
            </a:extLst>
          </p:cNvPr>
          <p:cNvSpPr/>
          <p:nvPr/>
        </p:nvSpPr>
        <p:spPr>
          <a:xfrm>
            <a:off x="2777869" y="3732983"/>
            <a:ext cx="918733" cy="75838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CH4</a:t>
            </a:r>
          </a:p>
        </p:txBody>
      </p:sp>
      <p:sp>
        <p:nvSpPr>
          <p:cNvPr id="8" name="Rectangle 7">
            <a:extLst>
              <a:ext uri="{FF2B5EF4-FFF2-40B4-BE49-F238E27FC236}">
                <a16:creationId xmlns:a16="http://schemas.microsoft.com/office/drawing/2014/main" id="{E98B1C65-DD30-CED1-E9AE-8B1E2A357445}"/>
              </a:ext>
            </a:extLst>
          </p:cNvPr>
          <p:cNvSpPr/>
          <p:nvPr/>
        </p:nvSpPr>
        <p:spPr>
          <a:xfrm>
            <a:off x="1828077" y="3732983"/>
            <a:ext cx="918733" cy="75838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GND</a:t>
            </a:r>
          </a:p>
        </p:txBody>
      </p:sp>
      <p:sp>
        <p:nvSpPr>
          <p:cNvPr id="9" name="Rectangle 8">
            <a:extLst>
              <a:ext uri="{FF2B5EF4-FFF2-40B4-BE49-F238E27FC236}">
                <a16:creationId xmlns:a16="http://schemas.microsoft.com/office/drawing/2014/main" id="{7399E477-3BB7-661A-3B35-BB3815EA9062}"/>
              </a:ext>
            </a:extLst>
          </p:cNvPr>
          <p:cNvSpPr/>
          <p:nvPr/>
        </p:nvSpPr>
        <p:spPr>
          <a:xfrm>
            <a:off x="4677453" y="3732983"/>
            <a:ext cx="918733" cy="75838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CH3</a:t>
            </a:r>
          </a:p>
        </p:txBody>
      </p:sp>
      <p:sp>
        <p:nvSpPr>
          <p:cNvPr id="10" name="Rectangle 9">
            <a:extLst>
              <a:ext uri="{FF2B5EF4-FFF2-40B4-BE49-F238E27FC236}">
                <a16:creationId xmlns:a16="http://schemas.microsoft.com/office/drawing/2014/main" id="{B01F81C3-F8DF-0414-987D-EA588F9ED9B5}"/>
              </a:ext>
            </a:extLst>
          </p:cNvPr>
          <p:cNvSpPr/>
          <p:nvPr/>
        </p:nvSpPr>
        <p:spPr>
          <a:xfrm>
            <a:off x="3727661" y="3732983"/>
            <a:ext cx="918733" cy="75838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GND</a:t>
            </a:r>
          </a:p>
        </p:txBody>
      </p:sp>
      <p:sp>
        <p:nvSpPr>
          <p:cNvPr id="11" name="Rectangle 10">
            <a:extLst>
              <a:ext uri="{FF2B5EF4-FFF2-40B4-BE49-F238E27FC236}">
                <a16:creationId xmlns:a16="http://schemas.microsoft.com/office/drawing/2014/main" id="{6262B7E4-9FB7-740E-1EFB-A2293CED7DF1}"/>
              </a:ext>
            </a:extLst>
          </p:cNvPr>
          <p:cNvSpPr/>
          <p:nvPr/>
        </p:nvSpPr>
        <p:spPr>
          <a:xfrm>
            <a:off x="6577037" y="3732983"/>
            <a:ext cx="918733" cy="75838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CH2</a:t>
            </a:r>
          </a:p>
        </p:txBody>
      </p:sp>
      <p:sp>
        <p:nvSpPr>
          <p:cNvPr id="12" name="Rectangle 11">
            <a:extLst>
              <a:ext uri="{FF2B5EF4-FFF2-40B4-BE49-F238E27FC236}">
                <a16:creationId xmlns:a16="http://schemas.microsoft.com/office/drawing/2014/main" id="{C1B213B3-FD40-9B79-9977-81CA2AB5A729}"/>
              </a:ext>
            </a:extLst>
          </p:cNvPr>
          <p:cNvSpPr/>
          <p:nvPr/>
        </p:nvSpPr>
        <p:spPr>
          <a:xfrm>
            <a:off x="5627245" y="3732983"/>
            <a:ext cx="918733" cy="75838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GND</a:t>
            </a:r>
          </a:p>
        </p:txBody>
      </p:sp>
      <p:sp>
        <p:nvSpPr>
          <p:cNvPr id="13" name="Rectangle 12">
            <a:extLst>
              <a:ext uri="{FF2B5EF4-FFF2-40B4-BE49-F238E27FC236}">
                <a16:creationId xmlns:a16="http://schemas.microsoft.com/office/drawing/2014/main" id="{DE73B63C-79F1-3D69-7667-F145E6310B96}"/>
              </a:ext>
            </a:extLst>
          </p:cNvPr>
          <p:cNvSpPr/>
          <p:nvPr/>
        </p:nvSpPr>
        <p:spPr>
          <a:xfrm>
            <a:off x="8476621" y="3732983"/>
            <a:ext cx="918733" cy="75838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CH1</a:t>
            </a:r>
          </a:p>
        </p:txBody>
      </p:sp>
      <p:sp>
        <p:nvSpPr>
          <p:cNvPr id="14" name="Rectangle 13">
            <a:extLst>
              <a:ext uri="{FF2B5EF4-FFF2-40B4-BE49-F238E27FC236}">
                <a16:creationId xmlns:a16="http://schemas.microsoft.com/office/drawing/2014/main" id="{C98EEB1A-0476-87B8-25D4-FDDD530D97EB}"/>
              </a:ext>
            </a:extLst>
          </p:cNvPr>
          <p:cNvSpPr/>
          <p:nvPr/>
        </p:nvSpPr>
        <p:spPr>
          <a:xfrm>
            <a:off x="7526829" y="3732983"/>
            <a:ext cx="918733" cy="75838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GND</a:t>
            </a:r>
          </a:p>
        </p:txBody>
      </p:sp>
      <p:sp>
        <p:nvSpPr>
          <p:cNvPr id="15" name="Rectangle 14">
            <a:extLst>
              <a:ext uri="{FF2B5EF4-FFF2-40B4-BE49-F238E27FC236}">
                <a16:creationId xmlns:a16="http://schemas.microsoft.com/office/drawing/2014/main" id="{1DBC105F-4FF3-CC32-0BA3-B022EB0F525A}"/>
              </a:ext>
            </a:extLst>
          </p:cNvPr>
          <p:cNvSpPr/>
          <p:nvPr/>
        </p:nvSpPr>
        <p:spPr>
          <a:xfrm>
            <a:off x="8476620" y="2550649"/>
            <a:ext cx="918733" cy="758388"/>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LED Red</a:t>
            </a:r>
          </a:p>
        </p:txBody>
      </p:sp>
      <p:sp>
        <p:nvSpPr>
          <p:cNvPr id="16" name="Rectangle 15">
            <a:extLst>
              <a:ext uri="{FF2B5EF4-FFF2-40B4-BE49-F238E27FC236}">
                <a16:creationId xmlns:a16="http://schemas.microsoft.com/office/drawing/2014/main" id="{44F9982F-CCDE-19C1-CDA1-A1F820307A19}"/>
              </a:ext>
            </a:extLst>
          </p:cNvPr>
          <p:cNvSpPr/>
          <p:nvPr/>
        </p:nvSpPr>
        <p:spPr>
          <a:xfrm>
            <a:off x="4677453" y="2550649"/>
            <a:ext cx="918733" cy="75838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LED Blue</a:t>
            </a:r>
          </a:p>
        </p:txBody>
      </p:sp>
      <p:sp>
        <p:nvSpPr>
          <p:cNvPr id="17" name="Rectangle 16">
            <a:extLst>
              <a:ext uri="{FF2B5EF4-FFF2-40B4-BE49-F238E27FC236}">
                <a16:creationId xmlns:a16="http://schemas.microsoft.com/office/drawing/2014/main" id="{DE4C04A9-203D-AF77-DF35-CF576C8BBA45}"/>
              </a:ext>
            </a:extLst>
          </p:cNvPr>
          <p:cNvSpPr/>
          <p:nvPr/>
        </p:nvSpPr>
        <p:spPr>
          <a:xfrm>
            <a:off x="6608096" y="2550649"/>
            <a:ext cx="918733" cy="758388"/>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a:t>LED Green</a:t>
            </a:r>
          </a:p>
        </p:txBody>
      </p:sp>
      <p:sp>
        <p:nvSpPr>
          <p:cNvPr id="18" name="Rectangle 17">
            <a:extLst>
              <a:ext uri="{FF2B5EF4-FFF2-40B4-BE49-F238E27FC236}">
                <a16:creationId xmlns:a16="http://schemas.microsoft.com/office/drawing/2014/main" id="{6B89F688-4208-E691-F6EE-349583C3B2B4}"/>
              </a:ext>
            </a:extLst>
          </p:cNvPr>
          <p:cNvSpPr/>
          <p:nvPr/>
        </p:nvSpPr>
        <p:spPr>
          <a:xfrm>
            <a:off x="2777868" y="2550649"/>
            <a:ext cx="918733" cy="758388"/>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a:t>POT</a:t>
            </a:r>
          </a:p>
        </p:txBody>
      </p:sp>
      <p:cxnSp>
        <p:nvCxnSpPr>
          <p:cNvPr id="20" name="Straight Connector 19">
            <a:extLst>
              <a:ext uri="{FF2B5EF4-FFF2-40B4-BE49-F238E27FC236}">
                <a16:creationId xmlns:a16="http://schemas.microsoft.com/office/drawing/2014/main" id="{4C0200A4-C500-6760-2B8C-5E40AF5DA4D1}"/>
              </a:ext>
            </a:extLst>
          </p:cNvPr>
          <p:cNvCxnSpPr>
            <a:stCxn id="18" idx="2"/>
            <a:endCxn id="7" idx="0"/>
          </p:cNvCxnSpPr>
          <p:nvPr/>
        </p:nvCxnSpPr>
        <p:spPr>
          <a:xfrm>
            <a:off x="3237235" y="3309037"/>
            <a:ext cx="1" cy="42394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47719A0-7938-2FB4-2819-E3C2635065C6}"/>
              </a:ext>
            </a:extLst>
          </p:cNvPr>
          <p:cNvCxnSpPr/>
          <p:nvPr/>
        </p:nvCxnSpPr>
        <p:spPr>
          <a:xfrm>
            <a:off x="5136818" y="3309037"/>
            <a:ext cx="1" cy="42394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C6D77F83-F1A7-CD8C-BA04-5D90B9CDDBED}"/>
              </a:ext>
            </a:extLst>
          </p:cNvPr>
          <p:cNvCxnSpPr/>
          <p:nvPr/>
        </p:nvCxnSpPr>
        <p:spPr>
          <a:xfrm>
            <a:off x="7036401" y="3309037"/>
            <a:ext cx="1" cy="42394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7673403-D3F0-B4C7-C00E-09363274B1D9}"/>
              </a:ext>
            </a:extLst>
          </p:cNvPr>
          <p:cNvCxnSpPr/>
          <p:nvPr/>
        </p:nvCxnSpPr>
        <p:spPr>
          <a:xfrm>
            <a:off x="8935983" y="3309037"/>
            <a:ext cx="1" cy="423946"/>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83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75F91-E93B-D3BD-EBCE-2E7A7472DAC7}"/>
              </a:ext>
            </a:extLst>
          </p:cNvPr>
          <p:cNvSpPr>
            <a:spLocks noGrp="1"/>
          </p:cNvSpPr>
          <p:nvPr>
            <p:ph type="body" sz="quarter" idx="10"/>
          </p:nvPr>
        </p:nvSpPr>
        <p:spPr>
          <a:xfrm>
            <a:off x="382917" y="3056100"/>
            <a:ext cx="5040000" cy="753628"/>
          </a:xfrm>
        </p:spPr>
        <p:txBody>
          <a:bodyPr/>
          <a:lstStyle/>
          <a:p>
            <a:r>
              <a:rPr lang="en-US"/>
              <a:t>Hands-on activity</a:t>
            </a:r>
          </a:p>
        </p:txBody>
      </p:sp>
      <p:sp>
        <p:nvSpPr>
          <p:cNvPr id="5" name="Slide Number Placeholder 4">
            <a:extLst>
              <a:ext uri="{FF2B5EF4-FFF2-40B4-BE49-F238E27FC236}">
                <a16:creationId xmlns:a16="http://schemas.microsoft.com/office/drawing/2014/main" id="{B5A2AC39-0E0F-CDB7-75DC-284AD12B4333}"/>
              </a:ext>
            </a:extLst>
          </p:cNvPr>
          <p:cNvSpPr>
            <a:spLocks noGrp="1"/>
          </p:cNvSpPr>
          <p:nvPr>
            <p:ph type="sldNum" sz="quarter" idx="4294967295"/>
          </p:nvPr>
        </p:nvSpPr>
        <p:spPr>
          <a:xfrm>
            <a:off x="10972800" y="6613525"/>
            <a:ext cx="1219200" cy="241300"/>
          </a:xfrm>
        </p:spPr>
        <p:txBody>
          <a:bodyPr/>
          <a:lstStyle/>
          <a:p>
            <a:pPr>
              <a:defRPr/>
            </a:pPr>
            <a:fld id="{A9CE67A1-BA7F-A74E-B5D7-615746DEEC2B}" type="slidenum">
              <a:rPr lang="en-US" smtClean="0"/>
              <a:pPr>
                <a:defRPr/>
              </a:pPr>
              <a:t>39</a:t>
            </a:fld>
            <a:endParaRPr lang="en-US" baseline="-11000"/>
          </a:p>
        </p:txBody>
      </p:sp>
    </p:spTree>
    <p:extLst>
      <p:ext uri="{BB962C8B-B14F-4D97-AF65-F5344CB8AC3E}">
        <p14:creationId xmlns:p14="http://schemas.microsoft.com/office/powerpoint/2010/main" val="109040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6">
            <a:extLst>
              <a:ext uri="{FF2B5EF4-FFF2-40B4-BE49-F238E27FC236}">
                <a16:creationId xmlns:a16="http://schemas.microsoft.com/office/drawing/2014/main" id="{E69DCFA1-1433-7371-357C-3E01BF855315}"/>
              </a:ext>
            </a:extLst>
          </p:cNvPr>
          <p:cNvSpPr>
            <a:spLocks noGrp="1"/>
          </p:cNvSpPr>
          <p:nvPr>
            <p:ph idx="10"/>
          </p:nvPr>
        </p:nvSpPr>
        <p:spPr>
          <a:xfrm>
            <a:off x="417545" y="1608855"/>
            <a:ext cx="5322051" cy="1121946"/>
          </a:xfrm>
          <a:solidFill>
            <a:schemeClr val="tx2">
              <a:alpha val="20000"/>
            </a:schemeClr>
          </a:solidFill>
          <a:ln w="25400">
            <a:solidFill>
              <a:schemeClr val="bg1"/>
            </a:solidFill>
          </a:ln>
        </p:spPr>
        <p:txBody>
          <a:bodyPr lIns="91440" anchor="ctr"/>
          <a:lstStyle/>
          <a:p>
            <a:r>
              <a:rPr lang="en-US" sz="1600" b="1"/>
              <a:t>Accelerate human breakthroughs</a:t>
            </a:r>
            <a:br>
              <a:rPr lang="en-US" sz="1600"/>
            </a:br>
            <a:r>
              <a:rPr lang="en-US" sz="1400"/>
              <a:t>that enrich lives and the world around us.</a:t>
            </a:r>
          </a:p>
        </p:txBody>
      </p:sp>
      <p:sp>
        <p:nvSpPr>
          <p:cNvPr id="28" name="Content Placeholder 26">
            <a:extLst>
              <a:ext uri="{FF2B5EF4-FFF2-40B4-BE49-F238E27FC236}">
                <a16:creationId xmlns:a16="http://schemas.microsoft.com/office/drawing/2014/main" id="{78585394-5CD4-8277-955C-8C59A0003F9C}"/>
              </a:ext>
            </a:extLst>
          </p:cNvPr>
          <p:cNvSpPr txBox="1">
            <a:spLocks/>
          </p:cNvSpPr>
          <p:nvPr/>
        </p:nvSpPr>
        <p:spPr>
          <a:xfrm>
            <a:off x="417545" y="2730799"/>
            <a:ext cx="5322051" cy="1121939"/>
          </a:xfrm>
          <a:prstGeom prst="rect">
            <a:avLst/>
          </a:prstGeom>
          <a:solidFill>
            <a:schemeClr val="tx2">
              <a:alpha val="15000"/>
            </a:schemeClr>
          </a:solidFill>
          <a:ln w="25400">
            <a:solidFill>
              <a:schemeClr val="bg1"/>
            </a:solidFill>
          </a:ln>
        </p:spPr>
        <p:txBody>
          <a:bodyPr vert="horz" lIns="91440" tIns="0" rIns="0" bIns="0" rtlCol="0" anchor="ctr"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r>
              <a:rPr lang="en-US" sz="1600" b="1"/>
              <a:t>Lead the intelligent edge</a:t>
            </a:r>
            <a:br>
              <a:rPr lang="en-US" sz="1600"/>
            </a:br>
            <a:r>
              <a:rPr lang="en-US" sz="1400"/>
              <a:t>and grow to ≥$20B by 2030.</a:t>
            </a:r>
          </a:p>
        </p:txBody>
      </p:sp>
      <p:sp>
        <p:nvSpPr>
          <p:cNvPr id="29" name="Content Placeholder 26">
            <a:extLst>
              <a:ext uri="{FF2B5EF4-FFF2-40B4-BE49-F238E27FC236}">
                <a16:creationId xmlns:a16="http://schemas.microsoft.com/office/drawing/2014/main" id="{84D4D6D4-2900-E5FA-7082-7BB6E1883CC8}"/>
              </a:ext>
            </a:extLst>
          </p:cNvPr>
          <p:cNvSpPr txBox="1">
            <a:spLocks/>
          </p:cNvSpPr>
          <p:nvPr/>
        </p:nvSpPr>
        <p:spPr>
          <a:xfrm>
            <a:off x="417545" y="3852737"/>
            <a:ext cx="5322051" cy="1121939"/>
          </a:xfrm>
          <a:prstGeom prst="rect">
            <a:avLst/>
          </a:prstGeom>
          <a:solidFill>
            <a:schemeClr val="tx2">
              <a:alpha val="10000"/>
            </a:schemeClr>
          </a:solidFill>
          <a:ln w="25400">
            <a:solidFill>
              <a:schemeClr val="bg1"/>
            </a:solidFill>
          </a:ln>
        </p:spPr>
        <p:txBody>
          <a:bodyPr vert="horz" lIns="91440" tIns="0" rIns="0" bIns="0" rtlCol="0" anchor="ctr"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nSpc>
                <a:spcPct val="100000"/>
              </a:lnSpc>
            </a:pPr>
            <a:r>
              <a:rPr lang="en-US" sz="1600" b="1"/>
              <a:t>Drive customer success</a:t>
            </a:r>
            <a:br>
              <a:rPr lang="en-US" sz="1600"/>
            </a:br>
            <a:r>
              <a:rPr lang="en-US" sz="1400"/>
              <a:t>by combining analog, digital, and </a:t>
            </a:r>
            <a:br>
              <a:rPr lang="en-US" sz="1400"/>
            </a:br>
            <a:r>
              <a:rPr lang="en-US" sz="1400"/>
              <a:t>software into easy to use solutions.</a:t>
            </a:r>
          </a:p>
        </p:txBody>
      </p:sp>
      <p:sp>
        <p:nvSpPr>
          <p:cNvPr id="30" name="Content Placeholder 26">
            <a:extLst>
              <a:ext uri="{FF2B5EF4-FFF2-40B4-BE49-F238E27FC236}">
                <a16:creationId xmlns:a16="http://schemas.microsoft.com/office/drawing/2014/main" id="{F1020527-FE94-B7AF-5C18-94BE857F0EAE}"/>
              </a:ext>
            </a:extLst>
          </p:cNvPr>
          <p:cNvSpPr txBox="1">
            <a:spLocks/>
          </p:cNvSpPr>
          <p:nvPr/>
        </p:nvSpPr>
        <p:spPr>
          <a:xfrm>
            <a:off x="417545" y="4974675"/>
            <a:ext cx="5322051" cy="1121939"/>
          </a:xfrm>
          <a:prstGeom prst="rect">
            <a:avLst/>
          </a:prstGeom>
          <a:solidFill>
            <a:schemeClr val="tx2">
              <a:alpha val="5000"/>
            </a:schemeClr>
          </a:solidFill>
          <a:ln w="25400">
            <a:solidFill>
              <a:schemeClr val="bg1"/>
            </a:solidFill>
          </a:ln>
        </p:spPr>
        <p:txBody>
          <a:bodyPr vert="horz" lIns="91440" tIns="0" rIns="0" bIns="0" rtlCol="0" anchor="ctr" anchorCtr="0">
            <a:no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nSpc>
                <a:spcPct val="100000"/>
              </a:lnSpc>
            </a:pPr>
            <a:r>
              <a:rPr lang="en-US" sz="1600" b="1"/>
              <a:t>Foster our culture</a:t>
            </a:r>
            <a:br>
              <a:rPr lang="en-US" sz="1600"/>
            </a:br>
            <a:r>
              <a:rPr lang="en-US" sz="1400"/>
              <a:t>through our values </a:t>
            </a:r>
            <a:br>
              <a:rPr lang="en-US" sz="1400"/>
            </a:br>
            <a:r>
              <a:rPr lang="en-US" sz="1400"/>
              <a:t>and behaviors.</a:t>
            </a:r>
          </a:p>
        </p:txBody>
      </p:sp>
      <p:sp>
        <p:nvSpPr>
          <p:cNvPr id="11" name="Title 10">
            <a:extLst>
              <a:ext uri="{FF2B5EF4-FFF2-40B4-BE49-F238E27FC236}">
                <a16:creationId xmlns:a16="http://schemas.microsoft.com/office/drawing/2014/main" id="{BAC2FE7A-FBC6-E281-9C29-4F38FCF6ED13}"/>
              </a:ext>
            </a:extLst>
          </p:cNvPr>
          <p:cNvSpPr>
            <a:spLocks noGrp="1"/>
          </p:cNvSpPr>
          <p:nvPr>
            <p:ph type="title"/>
          </p:nvPr>
        </p:nvSpPr>
        <p:spPr>
          <a:xfrm>
            <a:off x="417600" y="640080"/>
            <a:ext cx="10080000" cy="450000"/>
          </a:xfrm>
        </p:spPr>
        <p:txBody>
          <a:bodyPr/>
          <a:lstStyle/>
          <a:p>
            <a:r>
              <a:rPr lang="en-US"/>
              <a:t>Our Ambition</a:t>
            </a:r>
          </a:p>
        </p:txBody>
      </p:sp>
      <p:grpSp>
        <p:nvGrpSpPr>
          <p:cNvPr id="25" name="Group 24">
            <a:extLst>
              <a:ext uri="{FF2B5EF4-FFF2-40B4-BE49-F238E27FC236}">
                <a16:creationId xmlns:a16="http://schemas.microsoft.com/office/drawing/2014/main" id="{E68637B1-1E4B-6109-48A1-D397D94796FE}"/>
              </a:ext>
            </a:extLst>
          </p:cNvPr>
          <p:cNvGrpSpPr/>
          <p:nvPr/>
        </p:nvGrpSpPr>
        <p:grpSpPr>
          <a:xfrm>
            <a:off x="2961673" y="1608863"/>
            <a:ext cx="5555935" cy="4487760"/>
            <a:chOff x="557297" y="1949038"/>
            <a:chExt cx="5134904" cy="4273962"/>
          </a:xfrm>
          <a:effectLst>
            <a:outerShdw blurRad="203200" dist="152400" dir="2700000" algn="tl" rotWithShape="0">
              <a:prstClr val="black">
                <a:alpha val="10047"/>
              </a:prstClr>
            </a:outerShdw>
          </a:effectLst>
        </p:grpSpPr>
        <p:sp>
          <p:nvSpPr>
            <p:cNvPr id="21" name="Freeform 20">
              <a:extLst>
                <a:ext uri="{FF2B5EF4-FFF2-40B4-BE49-F238E27FC236}">
                  <a16:creationId xmlns:a16="http://schemas.microsoft.com/office/drawing/2014/main" id="{0CAE24BB-D44F-8379-0B73-7676415BE9B9}"/>
                </a:ext>
              </a:extLst>
            </p:cNvPr>
            <p:cNvSpPr/>
            <p:nvPr/>
          </p:nvSpPr>
          <p:spPr>
            <a:xfrm>
              <a:off x="2482885" y="1949038"/>
              <a:ext cx="1283726" cy="1068490"/>
            </a:xfrm>
            <a:custGeom>
              <a:avLst/>
              <a:gdLst>
                <a:gd name="connsiteX0" fmla="*/ 0 w 2032000"/>
                <a:gd name="connsiteY0" fmla="*/ 1354666 h 1354666"/>
                <a:gd name="connsiteX1" fmla="*/ 1016000 w 2032000"/>
                <a:gd name="connsiteY1" fmla="*/ 0 h 1354666"/>
                <a:gd name="connsiteX2" fmla="*/ 1016001 w 2032000"/>
                <a:gd name="connsiteY2" fmla="*/ 0 h 1354666"/>
                <a:gd name="connsiteX3" fmla="*/ 2032000 w 2032000"/>
                <a:gd name="connsiteY3" fmla="*/ 1354666 h 1354666"/>
                <a:gd name="connsiteX4" fmla="*/ 0 w 2032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1354666">
                  <a:moveTo>
                    <a:pt x="0" y="1354666"/>
                  </a:moveTo>
                  <a:lnTo>
                    <a:pt x="1016000" y="0"/>
                  </a:lnTo>
                  <a:lnTo>
                    <a:pt x="1016001" y="0"/>
                  </a:lnTo>
                  <a:lnTo>
                    <a:pt x="2032000" y="1354666"/>
                  </a:lnTo>
                  <a:lnTo>
                    <a:pt x="0" y="13546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450" tIns="45720" rIns="44450" bIns="44450" numCol="1" spcCol="1270" anchor="b" anchorCtr="0">
              <a:noAutofit/>
            </a:bodyPr>
            <a:lstStyle/>
            <a:p>
              <a:pPr marL="0" lvl="0" indent="0" algn="ctr" defTabSz="1555750">
                <a:lnSpc>
                  <a:spcPct val="90000"/>
                </a:lnSpc>
                <a:spcBef>
                  <a:spcPct val="0"/>
                </a:spcBef>
                <a:spcAft>
                  <a:spcPct val="35000"/>
                </a:spcAft>
                <a:buNone/>
              </a:pPr>
              <a:r>
                <a:rPr lang="en-US" b="1" kern="1200"/>
                <a:t>PURPOSE</a:t>
              </a:r>
            </a:p>
          </p:txBody>
        </p:sp>
        <p:sp>
          <p:nvSpPr>
            <p:cNvPr id="22" name="Freeform 21">
              <a:extLst>
                <a:ext uri="{FF2B5EF4-FFF2-40B4-BE49-F238E27FC236}">
                  <a16:creationId xmlns:a16="http://schemas.microsoft.com/office/drawing/2014/main" id="{9F92E24B-131E-1585-FBD1-73B7533656E8}"/>
                </a:ext>
              </a:extLst>
            </p:cNvPr>
            <p:cNvSpPr/>
            <p:nvPr/>
          </p:nvSpPr>
          <p:spPr>
            <a:xfrm>
              <a:off x="1841023" y="3017528"/>
              <a:ext cx="2567452" cy="1068490"/>
            </a:xfrm>
            <a:custGeom>
              <a:avLst/>
              <a:gdLst>
                <a:gd name="connsiteX0" fmla="*/ 0 w 4064000"/>
                <a:gd name="connsiteY0" fmla="*/ 1354666 h 1354666"/>
                <a:gd name="connsiteX1" fmla="*/ 1016000 w 4064000"/>
                <a:gd name="connsiteY1" fmla="*/ 0 h 1354666"/>
                <a:gd name="connsiteX2" fmla="*/ 3048001 w 4064000"/>
                <a:gd name="connsiteY2" fmla="*/ 0 h 1354666"/>
                <a:gd name="connsiteX3" fmla="*/ 4064000 w 4064000"/>
                <a:gd name="connsiteY3" fmla="*/ 1354666 h 1354666"/>
                <a:gd name="connsiteX4" fmla="*/ 0 w 4064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0" h="1354666">
                  <a:moveTo>
                    <a:pt x="0" y="1354666"/>
                  </a:moveTo>
                  <a:lnTo>
                    <a:pt x="1016000" y="0"/>
                  </a:lnTo>
                  <a:lnTo>
                    <a:pt x="3048001" y="0"/>
                  </a:lnTo>
                  <a:lnTo>
                    <a:pt x="4064000" y="1354666"/>
                  </a:lnTo>
                  <a:lnTo>
                    <a:pt x="0" y="1354666"/>
                  </a:lnTo>
                  <a:close/>
                </a:path>
              </a:pathLst>
            </a:custGeom>
            <a:solidFill>
              <a:schemeClr val="tx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55649" tIns="45720" rIns="755651" bIns="44450" numCol="1" spcCol="1270" anchor="ctr" anchorCtr="0">
              <a:noAutofit/>
            </a:bodyPr>
            <a:lstStyle/>
            <a:p>
              <a:pPr marL="0" lvl="0" indent="0" algn="ctr" defTabSz="1555750">
                <a:lnSpc>
                  <a:spcPct val="90000"/>
                </a:lnSpc>
                <a:spcBef>
                  <a:spcPct val="0"/>
                </a:spcBef>
                <a:spcAft>
                  <a:spcPct val="35000"/>
                </a:spcAft>
                <a:buNone/>
              </a:pPr>
              <a:r>
                <a:rPr lang="en-US" b="1" kern="1200"/>
                <a:t>VISION</a:t>
              </a:r>
            </a:p>
          </p:txBody>
        </p:sp>
        <p:sp>
          <p:nvSpPr>
            <p:cNvPr id="23" name="Freeform 22">
              <a:extLst>
                <a:ext uri="{FF2B5EF4-FFF2-40B4-BE49-F238E27FC236}">
                  <a16:creationId xmlns:a16="http://schemas.microsoft.com/office/drawing/2014/main" id="{8C93D289-7FDF-BEDE-44A8-D862BCFAA5E5}"/>
                </a:ext>
              </a:extLst>
            </p:cNvPr>
            <p:cNvSpPr/>
            <p:nvPr/>
          </p:nvSpPr>
          <p:spPr>
            <a:xfrm>
              <a:off x="1199159" y="4086019"/>
              <a:ext cx="3851178" cy="1068490"/>
            </a:xfrm>
            <a:custGeom>
              <a:avLst/>
              <a:gdLst>
                <a:gd name="connsiteX0" fmla="*/ 0 w 6096000"/>
                <a:gd name="connsiteY0" fmla="*/ 1354666 h 1354666"/>
                <a:gd name="connsiteX1" fmla="*/ 1016000 w 6096000"/>
                <a:gd name="connsiteY1" fmla="*/ 0 h 1354666"/>
                <a:gd name="connsiteX2" fmla="*/ 5080001 w 6096000"/>
                <a:gd name="connsiteY2" fmla="*/ 0 h 1354666"/>
                <a:gd name="connsiteX3" fmla="*/ 6096000 w 6096000"/>
                <a:gd name="connsiteY3" fmla="*/ 1354666 h 1354666"/>
                <a:gd name="connsiteX4" fmla="*/ 0 w 6096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1354666">
                  <a:moveTo>
                    <a:pt x="0" y="1354666"/>
                  </a:moveTo>
                  <a:lnTo>
                    <a:pt x="1016000" y="0"/>
                  </a:lnTo>
                  <a:lnTo>
                    <a:pt x="5080001" y="0"/>
                  </a:lnTo>
                  <a:lnTo>
                    <a:pt x="6096000" y="1354666"/>
                  </a:lnTo>
                  <a:lnTo>
                    <a:pt x="0" y="1354666"/>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11250" tIns="45720" rIns="1111250" bIns="44450" numCol="1" spcCol="1270" anchor="ctr" anchorCtr="0">
              <a:noAutofit/>
            </a:bodyPr>
            <a:lstStyle/>
            <a:p>
              <a:pPr marL="0" lvl="0" indent="0" algn="ctr" defTabSz="1555750">
                <a:lnSpc>
                  <a:spcPct val="90000"/>
                </a:lnSpc>
                <a:spcBef>
                  <a:spcPct val="0"/>
                </a:spcBef>
                <a:spcAft>
                  <a:spcPct val="35000"/>
                </a:spcAft>
                <a:buNone/>
              </a:pPr>
              <a:r>
                <a:rPr lang="en-US" b="1" kern="1200">
                  <a:solidFill>
                    <a:schemeClr val="bg1"/>
                  </a:solidFill>
                </a:rPr>
                <a:t>STRATEGY</a:t>
              </a:r>
            </a:p>
          </p:txBody>
        </p:sp>
        <p:sp>
          <p:nvSpPr>
            <p:cNvPr id="24" name="Freeform 23">
              <a:extLst>
                <a:ext uri="{FF2B5EF4-FFF2-40B4-BE49-F238E27FC236}">
                  <a16:creationId xmlns:a16="http://schemas.microsoft.com/office/drawing/2014/main" id="{2245FB46-02D8-78EA-BE17-D6BE5DF12C51}"/>
                </a:ext>
              </a:extLst>
            </p:cNvPr>
            <p:cNvSpPr/>
            <p:nvPr/>
          </p:nvSpPr>
          <p:spPr>
            <a:xfrm>
              <a:off x="557297" y="5154510"/>
              <a:ext cx="5134904" cy="1068490"/>
            </a:xfrm>
            <a:custGeom>
              <a:avLst/>
              <a:gdLst>
                <a:gd name="connsiteX0" fmla="*/ 0 w 8128000"/>
                <a:gd name="connsiteY0" fmla="*/ 1354666 h 1354666"/>
                <a:gd name="connsiteX1" fmla="*/ 1016000 w 8128000"/>
                <a:gd name="connsiteY1" fmla="*/ 0 h 1354666"/>
                <a:gd name="connsiteX2" fmla="*/ 7112001 w 8128000"/>
                <a:gd name="connsiteY2" fmla="*/ 0 h 1354666"/>
                <a:gd name="connsiteX3" fmla="*/ 8128000 w 8128000"/>
                <a:gd name="connsiteY3" fmla="*/ 1354666 h 1354666"/>
                <a:gd name="connsiteX4" fmla="*/ 0 w 8128000"/>
                <a:gd name="connsiteY4" fmla="*/ 1354666 h 1354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354666">
                  <a:moveTo>
                    <a:pt x="0" y="1354666"/>
                  </a:moveTo>
                  <a:lnTo>
                    <a:pt x="1016000" y="0"/>
                  </a:lnTo>
                  <a:lnTo>
                    <a:pt x="7112001" y="0"/>
                  </a:lnTo>
                  <a:lnTo>
                    <a:pt x="8128000" y="1354666"/>
                  </a:lnTo>
                  <a:lnTo>
                    <a:pt x="0" y="1354666"/>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6849" tIns="45720" rIns="1466851" bIns="44450" numCol="1" spcCol="1270" anchor="ctr" anchorCtr="0">
              <a:noAutofit/>
            </a:bodyPr>
            <a:lstStyle/>
            <a:p>
              <a:pPr marL="0" lvl="0" indent="0" algn="ctr" defTabSz="1555750">
                <a:lnSpc>
                  <a:spcPct val="90000"/>
                </a:lnSpc>
                <a:spcBef>
                  <a:spcPct val="0"/>
                </a:spcBef>
                <a:spcAft>
                  <a:spcPct val="35000"/>
                </a:spcAft>
                <a:buNone/>
              </a:pPr>
              <a:r>
                <a:rPr lang="en-US" b="1" kern="1200">
                  <a:solidFill>
                    <a:schemeClr val="accent1"/>
                  </a:solidFill>
                </a:rPr>
                <a:t>VALUES</a:t>
              </a:r>
            </a:p>
          </p:txBody>
        </p:sp>
      </p:grpSp>
      <p:grpSp>
        <p:nvGrpSpPr>
          <p:cNvPr id="43" name="Group 42">
            <a:extLst>
              <a:ext uri="{FF2B5EF4-FFF2-40B4-BE49-F238E27FC236}">
                <a16:creationId xmlns:a16="http://schemas.microsoft.com/office/drawing/2014/main" id="{6BC7F61F-B6F9-0A68-19FE-2B3B9A81BDE0}"/>
              </a:ext>
            </a:extLst>
          </p:cNvPr>
          <p:cNvGrpSpPr/>
          <p:nvPr/>
        </p:nvGrpSpPr>
        <p:grpSpPr>
          <a:xfrm>
            <a:off x="7342761" y="1759283"/>
            <a:ext cx="4510604" cy="2998116"/>
            <a:chOff x="7641322" y="1998553"/>
            <a:chExt cx="4510604" cy="2998116"/>
          </a:xfrm>
        </p:grpSpPr>
        <p:sp>
          <p:nvSpPr>
            <p:cNvPr id="32" name="Content Placeholder 26">
              <a:extLst>
                <a:ext uri="{FF2B5EF4-FFF2-40B4-BE49-F238E27FC236}">
                  <a16:creationId xmlns:a16="http://schemas.microsoft.com/office/drawing/2014/main" id="{BC82882D-6778-5E2F-FFC4-964821810142}"/>
                </a:ext>
              </a:extLst>
            </p:cNvPr>
            <p:cNvSpPr txBox="1">
              <a:spLocks/>
            </p:cNvSpPr>
            <p:nvPr/>
          </p:nvSpPr>
          <p:spPr>
            <a:xfrm>
              <a:off x="9197058" y="1998553"/>
              <a:ext cx="1432842" cy="461665"/>
            </a:xfrm>
            <a:prstGeom prst="rect">
              <a:avLst/>
            </a:prstGeom>
          </p:spPr>
          <p:txBody>
            <a:bodyPr vert="horz"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accent1"/>
                  </a:solidFill>
                </a:rPr>
                <a:t>Innovation</a:t>
              </a:r>
              <a:br>
                <a:rPr lang="en-US" sz="1600">
                  <a:solidFill>
                    <a:schemeClr val="accent1"/>
                  </a:solidFill>
                </a:rPr>
              </a:br>
              <a:r>
                <a:rPr lang="en-US" sz="1400">
                  <a:solidFill>
                    <a:schemeClr val="accent1"/>
                  </a:solidFill>
                </a:rPr>
                <a:t>Create the future</a:t>
              </a:r>
            </a:p>
          </p:txBody>
        </p:sp>
        <p:pic>
          <p:nvPicPr>
            <p:cNvPr id="34" name="Picture 33" descr="A blue and white compass&#10;&#10;Description automatically generated">
              <a:extLst>
                <a:ext uri="{FF2B5EF4-FFF2-40B4-BE49-F238E27FC236}">
                  <a16:creationId xmlns:a16="http://schemas.microsoft.com/office/drawing/2014/main" id="{14A80250-4167-276C-8F52-3676020547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76346" y="2588379"/>
              <a:ext cx="1874265" cy="1874265"/>
            </a:xfrm>
            <a:prstGeom prst="rect">
              <a:avLst/>
            </a:prstGeom>
          </p:spPr>
        </p:pic>
        <p:sp>
          <p:nvSpPr>
            <p:cNvPr id="35" name="Content Placeholder 26">
              <a:extLst>
                <a:ext uri="{FF2B5EF4-FFF2-40B4-BE49-F238E27FC236}">
                  <a16:creationId xmlns:a16="http://schemas.microsoft.com/office/drawing/2014/main" id="{65EBEA33-CAA2-F816-1349-5A4ACD61DA13}"/>
                </a:ext>
              </a:extLst>
            </p:cNvPr>
            <p:cNvSpPr txBox="1">
              <a:spLocks/>
            </p:cNvSpPr>
            <p:nvPr/>
          </p:nvSpPr>
          <p:spPr>
            <a:xfrm>
              <a:off x="9197058" y="4535004"/>
              <a:ext cx="1432842" cy="461665"/>
            </a:xfrm>
            <a:prstGeom prst="rect">
              <a:avLst/>
            </a:prstGeom>
          </p:spPr>
          <p:txBody>
            <a:bodyPr vert="horz"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accent1"/>
                  </a:solidFill>
                </a:rPr>
                <a:t>Community</a:t>
              </a:r>
              <a:br>
                <a:rPr lang="en-US" sz="1600">
                  <a:solidFill>
                    <a:schemeClr val="accent1"/>
                  </a:solidFill>
                </a:rPr>
              </a:br>
              <a:r>
                <a:rPr lang="en-US" sz="1400">
                  <a:solidFill>
                    <a:schemeClr val="accent1"/>
                  </a:solidFill>
                </a:rPr>
                <a:t>Succeed together</a:t>
              </a:r>
            </a:p>
          </p:txBody>
        </p:sp>
        <p:sp>
          <p:nvSpPr>
            <p:cNvPr id="36" name="Content Placeholder 26">
              <a:extLst>
                <a:ext uri="{FF2B5EF4-FFF2-40B4-BE49-F238E27FC236}">
                  <a16:creationId xmlns:a16="http://schemas.microsoft.com/office/drawing/2014/main" id="{6217D77F-743B-E748-F539-E6474062B284}"/>
                </a:ext>
              </a:extLst>
            </p:cNvPr>
            <p:cNvSpPr txBox="1">
              <a:spLocks/>
            </p:cNvSpPr>
            <p:nvPr/>
          </p:nvSpPr>
          <p:spPr>
            <a:xfrm>
              <a:off x="7994957" y="3990057"/>
              <a:ext cx="1432842" cy="461665"/>
            </a:xfrm>
            <a:prstGeom prst="rect">
              <a:avLst/>
            </a:prstGeom>
          </p:spPr>
          <p:txBody>
            <a:bodyPr vert="horz"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tx2"/>
                  </a:solidFill>
                </a:rPr>
                <a:t>Balance</a:t>
              </a:r>
              <a:br>
                <a:rPr lang="en-US" sz="1600">
                  <a:solidFill>
                    <a:schemeClr val="tx2"/>
                  </a:solidFill>
                </a:rPr>
              </a:br>
              <a:r>
                <a:rPr lang="en-US" sz="1400">
                  <a:solidFill>
                    <a:schemeClr val="tx2"/>
                  </a:solidFill>
                </a:rPr>
                <a:t>Think holistically</a:t>
              </a:r>
            </a:p>
          </p:txBody>
        </p:sp>
        <p:sp>
          <p:nvSpPr>
            <p:cNvPr id="37" name="Content Placeholder 26">
              <a:extLst>
                <a:ext uri="{FF2B5EF4-FFF2-40B4-BE49-F238E27FC236}">
                  <a16:creationId xmlns:a16="http://schemas.microsoft.com/office/drawing/2014/main" id="{11C3A592-DE0F-BBE7-9F8D-5A8B801C239B}"/>
                </a:ext>
              </a:extLst>
            </p:cNvPr>
            <p:cNvSpPr txBox="1">
              <a:spLocks/>
            </p:cNvSpPr>
            <p:nvPr/>
          </p:nvSpPr>
          <p:spPr>
            <a:xfrm>
              <a:off x="7641322" y="3295152"/>
              <a:ext cx="1335024" cy="461665"/>
            </a:xfrm>
            <a:prstGeom prst="rect">
              <a:avLst/>
            </a:prstGeom>
          </p:spPr>
          <p:txBody>
            <a:bodyPr vert="horz" wrap="square"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accent1"/>
                  </a:solidFill>
                </a:rPr>
                <a:t>Impact</a:t>
              </a:r>
              <a:br>
                <a:rPr lang="en-US" sz="1600">
                  <a:solidFill>
                    <a:schemeClr val="accent1"/>
                  </a:solidFill>
                </a:rPr>
              </a:br>
              <a:r>
                <a:rPr lang="en-US" sz="1400">
                  <a:solidFill>
                    <a:schemeClr val="accent1"/>
                  </a:solidFill>
                </a:rPr>
                <a:t>Play to win</a:t>
              </a:r>
            </a:p>
          </p:txBody>
        </p:sp>
        <p:sp>
          <p:nvSpPr>
            <p:cNvPr id="38" name="Content Placeholder 26">
              <a:extLst>
                <a:ext uri="{FF2B5EF4-FFF2-40B4-BE49-F238E27FC236}">
                  <a16:creationId xmlns:a16="http://schemas.microsoft.com/office/drawing/2014/main" id="{3A5A08B4-9212-54BB-47C2-8518E6ED2DF3}"/>
                </a:ext>
              </a:extLst>
            </p:cNvPr>
            <p:cNvSpPr txBox="1">
              <a:spLocks/>
            </p:cNvSpPr>
            <p:nvPr/>
          </p:nvSpPr>
          <p:spPr>
            <a:xfrm>
              <a:off x="7974505" y="2579694"/>
              <a:ext cx="1470717" cy="461665"/>
            </a:xfrm>
            <a:prstGeom prst="rect">
              <a:avLst/>
            </a:prstGeom>
          </p:spPr>
          <p:txBody>
            <a:bodyPr vert="horz" wrap="square"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tx2"/>
                  </a:solidFill>
                </a:rPr>
                <a:t>Respect</a:t>
              </a:r>
              <a:br>
                <a:rPr lang="en-US" sz="1600">
                  <a:solidFill>
                    <a:schemeClr val="tx2"/>
                  </a:solidFill>
                </a:rPr>
              </a:br>
              <a:r>
                <a:rPr lang="en-US" sz="1400">
                  <a:solidFill>
                    <a:schemeClr val="tx2"/>
                  </a:solidFill>
                </a:rPr>
                <a:t>Embrace humanity</a:t>
              </a:r>
            </a:p>
          </p:txBody>
        </p:sp>
        <p:sp>
          <p:nvSpPr>
            <p:cNvPr id="39" name="Content Placeholder 26">
              <a:extLst>
                <a:ext uri="{FF2B5EF4-FFF2-40B4-BE49-F238E27FC236}">
                  <a16:creationId xmlns:a16="http://schemas.microsoft.com/office/drawing/2014/main" id="{45E434C7-70EA-38DD-6EF1-3A0CED9986C8}"/>
                </a:ext>
              </a:extLst>
            </p:cNvPr>
            <p:cNvSpPr txBox="1">
              <a:spLocks/>
            </p:cNvSpPr>
            <p:nvPr/>
          </p:nvSpPr>
          <p:spPr>
            <a:xfrm>
              <a:off x="10397795" y="2578362"/>
              <a:ext cx="1432842" cy="461665"/>
            </a:xfrm>
            <a:prstGeom prst="rect">
              <a:avLst/>
            </a:prstGeom>
          </p:spPr>
          <p:txBody>
            <a:bodyPr vert="horz"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tx2"/>
                  </a:solidFill>
                </a:rPr>
                <a:t>Agility</a:t>
              </a:r>
              <a:br>
                <a:rPr lang="en-US" sz="1600">
                  <a:solidFill>
                    <a:schemeClr val="tx2"/>
                  </a:solidFill>
                </a:rPr>
              </a:br>
              <a:r>
                <a:rPr lang="en-US" sz="1400">
                  <a:solidFill>
                    <a:schemeClr val="tx2"/>
                  </a:solidFill>
                </a:rPr>
                <a:t>Sense and adapt</a:t>
              </a:r>
            </a:p>
          </p:txBody>
        </p:sp>
        <p:sp>
          <p:nvSpPr>
            <p:cNvPr id="40" name="Content Placeholder 26">
              <a:extLst>
                <a:ext uri="{FF2B5EF4-FFF2-40B4-BE49-F238E27FC236}">
                  <a16:creationId xmlns:a16="http://schemas.microsoft.com/office/drawing/2014/main" id="{676297DD-927B-9915-AC88-842B902734D7}"/>
                </a:ext>
              </a:extLst>
            </p:cNvPr>
            <p:cNvSpPr txBox="1">
              <a:spLocks/>
            </p:cNvSpPr>
            <p:nvPr/>
          </p:nvSpPr>
          <p:spPr>
            <a:xfrm>
              <a:off x="10814841" y="3294678"/>
              <a:ext cx="1337085" cy="461665"/>
            </a:xfrm>
            <a:prstGeom prst="rect">
              <a:avLst/>
            </a:prstGeom>
          </p:spPr>
          <p:txBody>
            <a:bodyPr vert="horz" wrap="square"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accent1"/>
                  </a:solidFill>
                </a:rPr>
                <a:t>Leadership</a:t>
              </a:r>
              <a:br>
                <a:rPr lang="en-US" sz="1600">
                  <a:solidFill>
                    <a:schemeClr val="accent1"/>
                  </a:solidFill>
                </a:rPr>
              </a:br>
              <a:r>
                <a:rPr lang="en-US" sz="1400">
                  <a:solidFill>
                    <a:schemeClr val="accent1"/>
                  </a:solidFill>
                </a:rPr>
                <a:t>Act with courage</a:t>
              </a:r>
            </a:p>
          </p:txBody>
        </p:sp>
        <p:sp>
          <p:nvSpPr>
            <p:cNvPr id="41" name="Content Placeholder 26">
              <a:extLst>
                <a:ext uri="{FF2B5EF4-FFF2-40B4-BE49-F238E27FC236}">
                  <a16:creationId xmlns:a16="http://schemas.microsoft.com/office/drawing/2014/main" id="{F1FE38B5-90B3-87F8-07E2-CB267D4E177F}"/>
                </a:ext>
              </a:extLst>
            </p:cNvPr>
            <p:cNvSpPr txBox="1">
              <a:spLocks/>
            </p:cNvSpPr>
            <p:nvPr/>
          </p:nvSpPr>
          <p:spPr>
            <a:xfrm>
              <a:off x="10397795" y="3882335"/>
              <a:ext cx="1432842" cy="677108"/>
            </a:xfrm>
            <a:prstGeom prst="rect">
              <a:avLst/>
            </a:prstGeom>
          </p:spPr>
          <p:txBody>
            <a:bodyPr vert="horz" lIns="0" tIns="0" rIns="0" bIns="0" rtlCol="0" anchor="ctr" anchorCtr="0">
              <a:spAutoFit/>
            </a:bodyPr>
            <a:lstStyle>
              <a:lvl1pPr marL="0" indent="0" algn="l" defTabSz="457200" rtl="0" eaLnBrk="1" latinLnBrk="0" hangingPunct="1">
                <a:lnSpc>
                  <a:spcPct val="110000"/>
                </a:lnSpc>
                <a:spcBef>
                  <a:spcPts val="0"/>
                </a:spcBef>
                <a:spcAft>
                  <a:spcPts val="600"/>
                </a:spcAft>
                <a:buClr>
                  <a:schemeClr val="tx1"/>
                </a:buClr>
                <a:buSzPct val="90000"/>
                <a:buFontTx/>
                <a:buNone/>
                <a:tabLst/>
                <a:defRPr lang="en-US" sz="1800" b="0" i="0" kern="1200" baseline="0">
                  <a:solidFill>
                    <a:schemeClr val="tx1"/>
                  </a:solidFill>
                  <a:latin typeface="Barlow" pitchFamily="2" charset="77"/>
                  <a:ea typeface="+mn-ea"/>
                  <a:cs typeface="Arial" panose="020B0604020202020204" pitchFamily="34" charset="0"/>
                </a:defRPr>
              </a:lvl1pPr>
              <a:lvl2pPr marL="4572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600" b="0" i="0" kern="1200" baseline="0">
                  <a:solidFill>
                    <a:schemeClr val="tx1"/>
                  </a:solidFill>
                  <a:latin typeface="Barlow" pitchFamily="2" charset="77"/>
                  <a:ea typeface="+mn-ea"/>
                  <a:cs typeface="Arial" panose="020B0604020202020204" pitchFamily="34" charset="0"/>
                </a:defRPr>
              </a:lvl2pPr>
              <a:lvl3pPr marL="866775" indent="-22225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400" b="0" i="0" kern="1200" baseline="0">
                  <a:solidFill>
                    <a:schemeClr val="tx1"/>
                  </a:solidFill>
                  <a:latin typeface="Barlow" pitchFamily="2" charset="77"/>
                  <a:ea typeface="+mn-ea"/>
                  <a:cs typeface="Arial" panose="020B0604020202020204" pitchFamily="34" charset="0"/>
                </a:defRPr>
              </a:lvl3pPr>
              <a:lvl4pPr marL="1371600" indent="-228600" algn="l" defTabSz="457200" rtl="0" eaLnBrk="1" latinLnBrk="0" hangingPunct="1">
                <a:lnSpc>
                  <a:spcPct val="110000"/>
                </a:lnSpc>
                <a:spcBef>
                  <a:spcPts val="0"/>
                </a:spcBef>
                <a:spcAft>
                  <a:spcPts val="600"/>
                </a:spcAft>
                <a:buClr>
                  <a:schemeClr val="tx1"/>
                </a:buClr>
                <a:buSzPct val="90000"/>
                <a:buFont typeface="Arial" panose="020B0604020202020204" pitchFamily="34" charset="0"/>
                <a:buChar char="•"/>
                <a:tabLst/>
                <a:defRPr lang="en-US" sz="1200" b="0" i="0" kern="1200">
                  <a:solidFill>
                    <a:schemeClr val="tx1"/>
                  </a:solidFill>
                  <a:latin typeface="Barlow" pitchFamily="2" charset="77"/>
                  <a:ea typeface="+mn-ea"/>
                  <a:cs typeface="Arial" panose="020B0604020202020204" pitchFamily="34" charset="0"/>
                </a:defRPr>
              </a:lvl4pPr>
              <a:lvl5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lang="en-US" sz="1200" b="0" i="0" kern="1200" cap="none" spc="0" baseline="0">
                  <a:solidFill>
                    <a:schemeClr val="tx1"/>
                  </a:solidFill>
                  <a:latin typeface="Barlow" pitchFamily="2" charset="77"/>
                  <a:ea typeface="+mn-ea"/>
                  <a:cs typeface="Arial" panose="020B0604020202020204" pitchFamily="34" charset="0"/>
                </a:defRPr>
              </a:lvl5pPr>
              <a:lvl6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cap="none" spc="0" baseline="0">
                  <a:solidFill>
                    <a:schemeClr val="tx1"/>
                  </a:solidFill>
                  <a:latin typeface="Barlow" pitchFamily="2" charset="77"/>
                  <a:ea typeface="+mn-ea"/>
                  <a:cs typeface="+mn-cs"/>
                </a:defRPr>
              </a:lvl6pPr>
              <a:lvl7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7pPr>
              <a:lvl8pPr marL="1371600" indent="-228600" algn="l" defTabSz="457200" rtl="0" eaLnBrk="1" latinLnBrk="0" hangingPunct="1">
                <a:lnSpc>
                  <a:spcPct val="110000"/>
                </a:lnSpc>
                <a:spcBef>
                  <a:spcPts val="0"/>
                </a:spcBef>
                <a:spcAft>
                  <a:spcPts val="800"/>
                </a:spcAft>
                <a:buClr>
                  <a:schemeClr val="accent1"/>
                </a:buClr>
                <a:buSzPct val="90000"/>
                <a:buFont typeface="Arial" panose="020B0604020202020204" pitchFamily="34" charset="0"/>
                <a:buChar char="•"/>
                <a:tabLst/>
                <a:defRPr sz="1200" b="0" i="0" kern="1200">
                  <a:solidFill>
                    <a:schemeClr val="tx1"/>
                  </a:solidFill>
                  <a:latin typeface="Barlow" pitchFamily="2" charset="77"/>
                  <a:ea typeface="+mn-ea"/>
                  <a:cs typeface="+mn-cs"/>
                </a:defRPr>
              </a:lvl8pPr>
              <a:lvl9pPr marL="1371600" indent="-230400" algn="l" defTabSz="457200" rtl="0" eaLnBrk="1" latinLnBrk="0" hangingPunct="1">
                <a:lnSpc>
                  <a:spcPct val="110000"/>
                </a:lnSpc>
                <a:spcBef>
                  <a:spcPts val="0"/>
                </a:spcBef>
                <a:spcAft>
                  <a:spcPts val="600"/>
                </a:spcAft>
                <a:buClr>
                  <a:schemeClr val="accent1"/>
                </a:buClr>
                <a:buSzPct val="90000"/>
                <a:buFont typeface="Arial" panose="020B0604020202020204" pitchFamily="34" charset="0"/>
                <a:buChar char="•"/>
                <a:tabLst/>
                <a:defRPr sz="1200" kern="1200">
                  <a:solidFill>
                    <a:schemeClr val="tx1"/>
                  </a:solidFill>
                  <a:latin typeface="+mn-lt"/>
                  <a:ea typeface="+mn-ea"/>
                  <a:cs typeface="+mn-cs"/>
                </a:defRPr>
              </a:lvl9pPr>
            </a:lstStyle>
            <a:p>
              <a:pPr algn="ctr">
                <a:lnSpc>
                  <a:spcPct val="100000"/>
                </a:lnSpc>
              </a:pPr>
              <a:r>
                <a:rPr lang="en-US" sz="1600" b="1">
                  <a:solidFill>
                    <a:schemeClr val="tx2"/>
                  </a:solidFill>
                </a:rPr>
                <a:t>Learning</a:t>
              </a:r>
              <a:br>
                <a:rPr lang="en-US" sz="1600">
                  <a:solidFill>
                    <a:schemeClr val="tx2"/>
                  </a:solidFill>
                </a:rPr>
              </a:br>
              <a:r>
                <a:rPr lang="en-US" sz="1400">
                  <a:solidFill>
                    <a:schemeClr val="tx2"/>
                  </a:solidFill>
                </a:rPr>
                <a:t>Evolve with a changing world</a:t>
              </a:r>
            </a:p>
          </p:txBody>
        </p:sp>
      </p:grpSp>
      <p:cxnSp>
        <p:nvCxnSpPr>
          <p:cNvPr id="48" name="Elbow Connector 47">
            <a:extLst>
              <a:ext uri="{FF2B5EF4-FFF2-40B4-BE49-F238E27FC236}">
                <a16:creationId xmlns:a16="http://schemas.microsoft.com/office/drawing/2014/main" id="{C56D3973-3AE3-8CAB-F696-2D413F44DC4A}"/>
              </a:ext>
            </a:extLst>
          </p:cNvPr>
          <p:cNvCxnSpPr>
            <a:cxnSpLocks/>
          </p:cNvCxnSpPr>
          <p:nvPr/>
        </p:nvCxnSpPr>
        <p:spPr>
          <a:xfrm flipV="1">
            <a:off x="6227659" y="4990664"/>
            <a:ext cx="3387259" cy="542168"/>
          </a:xfrm>
          <a:prstGeom prst="bentConnector2">
            <a:avLst/>
          </a:prstGeom>
          <a:ln w="12700">
            <a:solidFill>
              <a:schemeClr val="tx2">
                <a:lumMod val="75000"/>
              </a:schemeClr>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a16="http://schemas.microsoft.com/office/drawing/2014/main" id="{67AD7497-29C4-3C65-3136-2111BBD81B19}"/>
              </a:ext>
            </a:extLst>
          </p:cNvPr>
          <p:cNvSpPr>
            <a:spLocks noGrp="1"/>
          </p:cNvSpPr>
          <p:nvPr>
            <p:ph type="ftr" sz="quarter" idx="3"/>
          </p:nvPr>
        </p:nvSpPr>
        <p:spPr/>
        <p:txBody>
          <a:bodyPr/>
          <a:lstStyle/>
          <a:p>
            <a:r>
              <a:rPr lang="en-IE"/>
              <a:t>©2024 Analog Devices, Inc. All Rights Reserved. </a:t>
            </a:r>
          </a:p>
        </p:txBody>
      </p:sp>
      <p:sp>
        <p:nvSpPr>
          <p:cNvPr id="3" name="Slide Number Placeholder 2">
            <a:extLst>
              <a:ext uri="{FF2B5EF4-FFF2-40B4-BE49-F238E27FC236}">
                <a16:creationId xmlns:a16="http://schemas.microsoft.com/office/drawing/2014/main" id="{D53F812E-E0F2-87D8-271E-F396AFB42CF2}"/>
              </a:ext>
            </a:extLst>
          </p:cNvPr>
          <p:cNvSpPr>
            <a:spLocks noGrp="1"/>
          </p:cNvSpPr>
          <p:nvPr>
            <p:ph type="sldNum" sz="quarter" idx="4"/>
          </p:nvPr>
        </p:nvSpPr>
        <p:spPr/>
        <p:txBody>
          <a:bodyPr/>
          <a:lstStyle/>
          <a:p>
            <a:pPr>
              <a:defRPr/>
            </a:pPr>
            <a:fld id="{A9CE67A1-BA7F-A74E-B5D7-615746DEEC2B}" type="slidenum">
              <a:rPr lang="en-US" smtClean="0"/>
              <a:pPr>
                <a:defRPr/>
              </a:pPr>
              <a:t>4</a:t>
            </a:fld>
            <a:endParaRPr lang="en-US"/>
          </a:p>
        </p:txBody>
      </p:sp>
    </p:spTree>
    <p:custDataLst>
      <p:tags r:id="rId1"/>
    </p:custDataLst>
    <p:extLst>
      <p:ext uri="{BB962C8B-B14F-4D97-AF65-F5344CB8AC3E}">
        <p14:creationId xmlns:p14="http://schemas.microsoft.com/office/powerpoint/2010/main" val="141745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AA0E35-E24E-CF5D-BC1B-DAAF594231E5}"/>
              </a:ext>
            </a:extLst>
          </p:cNvPr>
          <p:cNvSpPr>
            <a:spLocks noGrp="1"/>
          </p:cNvSpPr>
          <p:nvPr>
            <p:ph type="title"/>
          </p:nvPr>
        </p:nvSpPr>
        <p:spPr/>
        <p:txBody>
          <a:bodyPr/>
          <a:lstStyle/>
          <a:p>
            <a:r>
              <a:rPr lang="en-US" dirty="0">
                <a:latin typeface="Barlow" panose="00000500000000000000" pitchFamily="2" charset="0"/>
              </a:rPr>
              <a:t>Booting your Raspberry Pi 5</a:t>
            </a:r>
          </a:p>
        </p:txBody>
      </p:sp>
      <p:sp>
        <p:nvSpPr>
          <p:cNvPr id="13" name="Content Placeholder 12">
            <a:extLst>
              <a:ext uri="{FF2B5EF4-FFF2-40B4-BE49-F238E27FC236}">
                <a16:creationId xmlns:a16="http://schemas.microsoft.com/office/drawing/2014/main" id="{34990C38-FD0C-3A3F-A221-D85E575822E1}"/>
              </a:ext>
            </a:extLst>
          </p:cNvPr>
          <p:cNvSpPr>
            <a:spLocks noGrp="1"/>
          </p:cNvSpPr>
          <p:nvPr>
            <p:ph idx="10"/>
          </p:nvPr>
        </p:nvSpPr>
        <p:spPr>
          <a:xfrm>
            <a:off x="417600" y="2186814"/>
            <a:ext cx="4318993" cy="3218688"/>
          </a:xfrm>
        </p:spPr>
        <p:txBody>
          <a:bodyPr anchor="t">
            <a:normAutofit/>
          </a:bodyPr>
          <a:lstStyle/>
          <a:p>
            <a:r>
              <a:rPr lang="en-US" sz="2400" dirty="0">
                <a:latin typeface="Barlow"/>
                <a:cs typeface="Arial"/>
              </a:rPr>
              <a:t>1. Insert the SD card into the RPI</a:t>
            </a:r>
          </a:p>
          <a:p>
            <a:r>
              <a:rPr lang="en-US" sz="2400" dirty="0">
                <a:latin typeface="Barlow"/>
                <a:cs typeface="Arial"/>
              </a:rPr>
              <a:t>2. Connect the RPI to the display</a:t>
            </a:r>
          </a:p>
          <a:p>
            <a:r>
              <a:rPr lang="en-US" sz="2400" dirty="0">
                <a:latin typeface="Barlow"/>
                <a:cs typeface="Arial"/>
              </a:rPr>
              <a:t>3. Power the RPI</a:t>
            </a:r>
          </a:p>
          <a:p>
            <a:r>
              <a:rPr lang="en-US" sz="2400" dirty="0">
                <a:latin typeface="Barlow"/>
                <a:cs typeface="Arial"/>
              </a:rPr>
              <a:t>4. Connect a mouse and keyboard to you RPI</a:t>
            </a:r>
          </a:p>
        </p:txBody>
      </p:sp>
      <p:sp>
        <p:nvSpPr>
          <p:cNvPr id="5" name="Slide Number Placeholder 4">
            <a:extLst>
              <a:ext uri="{FF2B5EF4-FFF2-40B4-BE49-F238E27FC236}">
                <a16:creationId xmlns:a16="http://schemas.microsoft.com/office/drawing/2014/main" id="{92B35D9C-55FA-23C4-36D7-F7E7D05EB58F}"/>
              </a:ext>
            </a:extLst>
          </p:cNvPr>
          <p:cNvSpPr>
            <a:spLocks noGrp="1"/>
          </p:cNvSpPr>
          <p:nvPr>
            <p:ph type="sldNum" sz="quarter" idx="4"/>
          </p:nvPr>
        </p:nvSpPr>
        <p:spPr/>
        <p:txBody>
          <a:bodyPr/>
          <a:lstStyle/>
          <a:p>
            <a:pPr>
              <a:defRPr/>
            </a:pPr>
            <a:fld id="{A9CE67A1-BA7F-A74E-B5D7-615746DEEC2B}" type="slidenum">
              <a:rPr lang="en-US" smtClean="0"/>
              <a:pPr>
                <a:defRPr/>
              </a:pPr>
              <a:t>40</a:t>
            </a:fld>
            <a:endParaRPr lang="en-US" baseline="-11000"/>
          </a:p>
        </p:txBody>
      </p:sp>
      <p:pic>
        <p:nvPicPr>
          <p:cNvPr id="1026" name="Picture 2">
            <a:extLst>
              <a:ext uri="{FF2B5EF4-FFF2-40B4-BE49-F238E27FC236}">
                <a16:creationId xmlns:a16="http://schemas.microsoft.com/office/drawing/2014/main" id="{7D791EEF-93E1-C5FF-E9A9-391C402479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0922" y="1563624"/>
            <a:ext cx="6613606" cy="373075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Line arrow: Clockwise curve outline">
            <a:extLst>
              <a:ext uri="{FF2B5EF4-FFF2-40B4-BE49-F238E27FC236}">
                <a16:creationId xmlns:a16="http://schemas.microsoft.com/office/drawing/2014/main" id="{9D656520-A0B7-51FF-53AB-BAEDB766ED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5202936"/>
            <a:ext cx="914400" cy="914400"/>
          </a:xfrm>
          <a:prstGeom prst="rect">
            <a:avLst/>
          </a:prstGeom>
        </p:spPr>
      </p:pic>
      <p:sp>
        <p:nvSpPr>
          <p:cNvPr id="6" name="TextBox 5">
            <a:extLst>
              <a:ext uri="{FF2B5EF4-FFF2-40B4-BE49-F238E27FC236}">
                <a16:creationId xmlns:a16="http://schemas.microsoft.com/office/drawing/2014/main" id="{6F099E6C-ED70-A022-42F1-96078BC2E0D8}"/>
              </a:ext>
            </a:extLst>
          </p:cNvPr>
          <p:cNvSpPr txBox="1"/>
          <p:nvPr/>
        </p:nvSpPr>
        <p:spPr>
          <a:xfrm>
            <a:off x="7043927" y="5902452"/>
            <a:ext cx="2651760" cy="429768"/>
          </a:xfrm>
          <a:prstGeom prst="rect">
            <a:avLst/>
          </a:prstGeom>
        </p:spPr>
        <p:txBody>
          <a:bodyPr vert="horz" wrap="square" lIns="0" tIns="0" rIns="0" bIns="0" rtlCol="0" anchor="t" anchorCtr="0">
            <a:normAutofit/>
          </a:bodyPr>
          <a:lstStyle/>
          <a:p>
            <a:pPr algn="l"/>
            <a:r>
              <a:rPr lang="en-US" dirty="0"/>
              <a:t>This screen should appear </a:t>
            </a:r>
          </a:p>
        </p:txBody>
      </p:sp>
    </p:spTree>
    <p:extLst>
      <p:ext uri="{BB962C8B-B14F-4D97-AF65-F5344CB8AC3E}">
        <p14:creationId xmlns:p14="http://schemas.microsoft.com/office/powerpoint/2010/main" val="420167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297A57-540F-137B-F1B8-9220E602E233}"/>
              </a:ext>
            </a:extLst>
          </p:cNvPr>
          <p:cNvSpPr>
            <a:spLocks noGrp="1"/>
          </p:cNvSpPr>
          <p:nvPr>
            <p:ph type="title"/>
          </p:nvPr>
        </p:nvSpPr>
        <p:spPr/>
        <p:txBody>
          <a:bodyPr/>
          <a:lstStyle/>
          <a:p>
            <a:r>
              <a:rPr lang="en-US">
                <a:latin typeface="Barlow"/>
              </a:rPr>
              <a:t>Setting up your system</a:t>
            </a:r>
            <a:endParaRPr lang="en-US"/>
          </a:p>
        </p:txBody>
      </p:sp>
      <p:sp>
        <p:nvSpPr>
          <p:cNvPr id="2" name="Content Placeholder 1">
            <a:extLst>
              <a:ext uri="{FF2B5EF4-FFF2-40B4-BE49-F238E27FC236}">
                <a16:creationId xmlns:a16="http://schemas.microsoft.com/office/drawing/2014/main" id="{E65E702E-82ED-5FBE-B9FB-798BC7730A56}"/>
              </a:ext>
            </a:extLst>
          </p:cNvPr>
          <p:cNvSpPr>
            <a:spLocks noGrp="1"/>
          </p:cNvSpPr>
          <p:nvPr>
            <p:ph idx="10"/>
          </p:nvPr>
        </p:nvSpPr>
        <p:spPr>
          <a:xfrm>
            <a:off x="253008" y="1417320"/>
            <a:ext cx="11358000" cy="3310920"/>
          </a:xfrm>
        </p:spPr>
        <p:txBody>
          <a:bodyPr anchor="ctr"/>
          <a:lstStyle/>
          <a:p>
            <a:pPr marL="285750" indent="-285750">
              <a:buFont typeface="Arial"/>
              <a:buChar char="•"/>
            </a:pPr>
            <a:r>
              <a:rPr lang="en-US" dirty="0">
                <a:latin typeface="Barlow"/>
              </a:rPr>
              <a:t>Power the AD-SWIOT1L-SL board by plugging in the power connector.</a:t>
            </a:r>
            <a:endParaRPr lang="en-US" dirty="0"/>
          </a:p>
          <a:p>
            <a:endParaRPr lang="en-US" dirty="0">
              <a:latin typeface="Barlow"/>
              <a:cs typeface="Calibri"/>
            </a:endParaRPr>
          </a:p>
          <a:p>
            <a:pPr marL="285750" indent="-285750">
              <a:buFont typeface="Arial"/>
              <a:buChar char="•"/>
            </a:pPr>
            <a:r>
              <a:rPr lang="en-US" dirty="0">
                <a:latin typeface="Barlow"/>
                <a:cs typeface="Calibri"/>
              </a:rPr>
              <a:t>Connect the USB to T1L media converter to your RPI5 and the AD-SWIOT1L-SL board</a:t>
            </a:r>
          </a:p>
          <a:p>
            <a:pPr marL="285750" indent="-285750">
              <a:buFont typeface="Arial"/>
              <a:buChar char="•"/>
            </a:pPr>
            <a:endParaRPr lang="en-US" dirty="0">
              <a:latin typeface="Barlow"/>
              <a:cs typeface="Calibri"/>
            </a:endParaRPr>
          </a:p>
          <a:p>
            <a:pPr marL="285750" indent="-285750">
              <a:buFont typeface="Arial"/>
              <a:buChar char="•"/>
            </a:pPr>
            <a:r>
              <a:rPr lang="en-US" dirty="0">
                <a:latin typeface="Barlow"/>
                <a:cs typeface="Calibri"/>
              </a:rPr>
              <a:t> After a short time, both link status LEDs (on the media converter and the AD-SWIOT1L-SL board) should be up.</a:t>
            </a:r>
          </a:p>
          <a:p>
            <a:endParaRPr lang="en-US" dirty="0">
              <a:latin typeface="Barlow"/>
              <a:cs typeface="Calibri"/>
            </a:endParaRPr>
          </a:p>
          <a:p>
            <a:pPr marL="0" indent="0">
              <a:buNone/>
            </a:pPr>
            <a:endParaRPr lang="en-US" dirty="0">
              <a:latin typeface="Barlow"/>
              <a:cs typeface="Calibri"/>
            </a:endParaRPr>
          </a:p>
        </p:txBody>
      </p:sp>
      <p:sp>
        <p:nvSpPr>
          <p:cNvPr id="5" name="Slide Number Placeholder 4">
            <a:extLst>
              <a:ext uri="{FF2B5EF4-FFF2-40B4-BE49-F238E27FC236}">
                <a16:creationId xmlns:a16="http://schemas.microsoft.com/office/drawing/2014/main" id="{C0199AA1-2A68-B1DE-71E0-5A0CDA4F5C1E}"/>
              </a:ext>
            </a:extLst>
          </p:cNvPr>
          <p:cNvSpPr>
            <a:spLocks noGrp="1"/>
          </p:cNvSpPr>
          <p:nvPr>
            <p:ph type="sldNum" sz="quarter" idx="4"/>
          </p:nvPr>
        </p:nvSpPr>
        <p:spPr/>
        <p:txBody>
          <a:bodyPr/>
          <a:lstStyle/>
          <a:p>
            <a:pPr>
              <a:defRPr/>
            </a:pPr>
            <a:fld id="{A9CE67A1-BA7F-A74E-B5D7-615746DEEC2B}" type="slidenum">
              <a:rPr lang="en-US" smtClean="0"/>
              <a:pPr>
                <a:defRPr/>
              </a:pPr>
              <a:t>41</a:t>
            </a:fld>
            <a:endParaRPr lang="en-US" baseline="-11000"/>
          </a:p>
        </p:txBody>
      </p:sp>
    </p:spTree>
    <p:extLst>
      <p:ext uri="{BB962C8B-B14F-4D97-AF65-F5344CB8AC3E}">
        <p14:creationId xmlns:p14="http://schemas.microsoft.com/office/powerpoint/2010/main" val="592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7279E0-9718-1403-41C0-0F9AF944A722}"/>
              </a:ext>
            </a:extLst>
          </p:cNvPr>
          <p:cNvSpPr>
            <a:spLocks noGrp="1"/>
          </p:cNvSpPr>
          <p:nvPr>
            <p:ph type="sldNum" sz="quarter" idx="4"/>
          </p:nvPr>
        </p:nvSpPr>
        <p:spPr/>
        <p:txBody>
          <a:bodyPr/>
          <a:lstStyle/>
          <a:p>
            <a:pPr>
              <a:defRPr/>
            </a:pPr>
            <a:fld id="{A9CE67A1-BA7F-A74E-B5D7-615746DEEC2B}" type="slidenum">
              <a:rPr lang="en-US" smtClean="0"/>
              <a:pPr>
                <a:defRPr/>
              </a:pPr>
              <a:t>42</a:t>
            </a:fld>
            <a:endParaRPr lang="en-US" baseline="-11000"/>
          </a:p>
        </p:txBody>
      </p:sp>
      <p:pic>
        <p:nvPicPr>
          <p:cNvPr id="4098" name="Picture 2">
            <a:extLst>
              <a:ext uri="{FF2B5EF4-FFF2-40B4-BE49-F238E27FC236}">
                <a16:creationId xmlns:a16="http://schemas.microsoft.com/office/drawing/2014/main" id="{048BE2FF-4106-CE6F-A588-5945274BAF2C}"/>
              </a:ext>
            </a:extLst>
          </p:cNvPr>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3659061" y="395351"/>
            <a:ext cx="4873879" cy="6067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41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9ABA5-9A1C-32E5-5EE4-199DA19457E2}"/>
              </a:ext>
            </a:extLst>
          </p:cNvPr>
          <p:cNvSpPr>
            <a:spLocks noGrp="1"/>
          </p:cNvSpPr>
          <p:nvPr>
            <p:ph idx="10"/>
          </p:nvPr>
        </p:nvSpPr>
        <p:spPr>
          <a:xfrm>
            <a:off x="417600" y="2561567"/>
            <a:ext cx="5092434" cy="1874274"/>
          </a:xfrm>
        </p:spPr>
        <p:txBody>
          <a:bodyPr anchor="ctr">
            <a:normAutofit/>
          </a:bodyPr>
          <a:lstStyle/>
          <a:p>
            <a:pPr marL="342900" indent="-342900" algn="just">
              <a:buFont typeface="Arial"/>
              <a:buChar char="•"/>
            </a:pPr>
            <a:r>
              <a:rPr lang="en-US" sz="2000" dirty="0">
                <a:latin typeface="Barlow"/>
                <a:cs typeface="Arial"/>
              </a:rPr>
              <a:t>The connection to the board may be tested by trying to ping it.</a:t>
            </a:r>
            <a:endParaRPr lang="en-US" sz="1600" dirty="0"/>
          </a:p>
          <a:p>
            <a:pPr marL="285750" indent="-285750" algn="just">
              <a:buFont typeface="Arial"/>
              <a:buChar char="•"/>
            </a:pPr>
            <a:r>
              <a:rPr lang="en-US" sz="2000" dirty="0">
                <a:latin typeface="Barlow"/>
                <a:cs typeface="Arial"/>
              </a:rPr>
              <a:t>Open a  terminal from the Activities Menu (upper left corner) and ping the IP</a:t>
            </a:r>
          </a:p>
          <a:p>
            <a:pPr algn="just"/>
            <a:endParaRPr lang="en-US" sz="2000" dirty="0">
              <a:latin typeface="Barlow"/>
              <a:cs typeface="Arial"/>
            </a:endParaRPr>
          </a:p>
          <a:p>
            <a:endParaRPr lang="en-US" sz="2400" dirty="0"/>
          </a:p>
        </p:txBody>
      </p:sp>
      <p:sp>
        <p:nvSpPr>
          <p:cNvPr id="5" name="Slide Number Placeholder 4">
            <a:extLst>
              <a:ext uri="{FF2B5EF4-FFF2-40B4-BE49-F238E27FC236}">
                <a16:creationId xmlns:a16="http://schemas.microsoft.com/office/drawing/2014/main" id="{05899CE4-65B4-C663-B622-26F1F064541F}"/>
              </a:ext>
            </a:extLst>
          </p:cNvPr>
          <p:cNvSpPr>
            <a:spLocks noGrp="1"/>
          </p:cNvSpPr>
          <p:nvPr>
            <p:ph type="sldNum" sz="quarter" idx="4"/>
          </p:nvPr>
        </p:nvSpPr>
        <p:spPr/>
        <p:txBody>
          <a:bodyPr anchor="ctr">
            <a:normAutofit fontScale="25000" lnSpcReduction="20000"/>
          </a:bodyPr>
          <a:lstStyle/>
          <a:p>
            <a:pPr marL="0" marR="0" lvl="0" indent="0" algn="r" defTabSz="914400" rtl="0" eaLnBrk="1" fontAlgn="auto" latinLnBrk="0" hangingPunct="1">
              <a:lnSpc>
                <a:spcPct val="80000"/>
              </a:lnSpc>
              <a:spcBef>
                <a:spcPts val="0"/>
              </a:spcBef>
              <a:spcAft>
                <a:spcPts val="600"/>
              </a:spcAft>
              <a:buClrTx/>
              <a:buSzTx/>
              <a:buFontTx/>
              <a:buNone/>
              <a:tabLst/>
              <a:defRPr/>
            </a:pPr>
            <a:fld id="{A9CE67A1-BA7F-A74E-B5D7-615746DEEC2B}" type="slidenum">
              <a:rPr kumimoji="0" lang="en-US" sz="4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600"/>
                </a:spcAft>
                <a:buClrTx/>
                <a:buSzTx/>
                <a:buFontTx/>
                <a:buNone/>
                <a:tabLst/>
                <a:defRPr/>
              </a:pPr>
              <a:t>43</a:t>
            </a:fld>
            <a:endParaRPr kumimoji="0" lang="en-US" sz="4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
        <p:nvSpPr>
          <p:cNvPr id="3" name="Title 2">
            <a:extLst>
              <a:ext uri="{FF2B5EF4-FFF2-40B4-BE49-F238E27FC236}">
                <a16:creationId xmlns:a16="http://schemas.microsoft.com/office/drawing/2014/main" id="{AF6B56E7-0650-72C2-BF27-3651923FC8A4}"/>
              </a:ext>
            </a:extLst>
          </p:cNvPr>
          <p:cNvSpPr>
            <a:spLocks noGrp="1"/>
          </p:cNvSpPr>
          <p:nvPr>
            <p:ph type="title"/>
          </p:nvPr>
        </p:nvSpPr>
        <p:spPr>
          <a:xfrm>
            <a:off x="417600" y="264602"/>
            <a:ext cx="5795131" cy="450000"/>
          </a:xfrm>
        </p:spPr>
        <p:txBody>
          <a:bodyPr wrap="square" anchor="t">
            <a:noAutofit/>
          </a:bodyPr>
          <a:lstStyle/>
          <a:p>
            <a:r>
              <a:rPr lang="en-US" b="1" dirty="0">
                <a:latin typeface="Barlow"/>
              </a:rPr>
              <a:t>Testing the board connectivity</a:t>
            </a:r>
          </a:p>
        </p:txBody>
      </p:sp>
      <p:pic>
        <p:nvPicPr>
          <p:cNvPr id="2050" name="Picture 2">
            <a:extLst>
              <a:ext uri="{FF2B5EF4-FFF2-40B4-BE49-F238E27FC236}">
                <a16:creationId xmlns:a16="http://schemas.microsoft.com/office/drawing/2014/main" id="{8E6BEFB4-0A52-88C8-5EEA-5E6B942D9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952" y="1868244"/>
            <a:ext cx="5943600" cy="29908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05B273-D311-0BF7-FF0F-757CFE7EBD5F}"/>
              </a:ext>
            </a:extLst>
          </p:cNvPr>
          <p:cNvSpPr txBox="1"/>
          <p:nvPr/>
        </p:nvSpPr>
        <p:spPr>
          <a:xfrm>
            <a:off x="1993392" y="5495544"/>
            <a:ext cx="4480560" cy="704088"/>
          </a:xfrm>
          <a:prstGeom prst="rect">
            <a:avLst/>
          </a:prstGeom>
        </p:spPr>
        <p:txBody>
          <a:bodyPr vert="horz" wrap="square" lIns="0" tIns="0" rIns="0" bIns="0" rtlCol="0" anchor="t" anchorCtr="0">
            <a:normAutofit/>
          </a:bodyPr>
          <a:lstStyle/>
          <a:p>
            <a:pPr algn="l"/>
            <a:endParaRPr lang="en-US" dirty="0"/>
          </a:p>
        </p:txBody>
      </p:sp>
      <p:sp>
        <p:nvSpPr>
          <p:cNvPr id="7" name="TextBox 6">
            <a:extLst>
              <a:ext uri="{FF2B5EF4-FFF2-40B4-BE49-F238E27FC236}">
                <a16:creationId xmlns:a16="http://schemas.microsoft.com/office/drawing/2014/main" id="{22BB01CC-FFE6-79CF-68AF-65B512197B97}"/>
              </a:ext>
            </a:extLst>
          </p:cNvPr>
          <p:cNvSpPr txBox="1"/>
          <p:nvPr/>
        </p:nvSpPr>
        <p:spPr>
          <a:xfrm>
            <a:off x="541540" y="5495544"/>
            <a:ext cx="7808976" cy="630936"/>
          </a:xfrm>
          <a:prstGeom prst="rect">
            <a:avLst/>
          </a:prstGeom>
        </p:spPr>
        <p:txBody>
          <a:bodyPr vert="horz" wrap="square" lIns="0" tIns="0" rIns="0" bIns="0" rtlCol="0" anchor="t" anchorCtr="0">
            <a:normAutofit/>
          </a:bodyPr>
          <a:lstStyle/>
          <a:p>
            <a:pPr algn="just"/>
            <a:r>
              <a:rPr lang="en-US" sz="2000" dirty="0">
                <a:cs typeface="Arial"/>
              </a:rPr>
              <a:t>Move to the workshop directory:</a:t>
            </a:r>
            <a:endParaRPr lang="en-US" sz="2000" dirty="0"/>
          </a:p>
          <a:p>
            <a:pPr algn="just"/>
            <a:r>
              <a:rPr lang="en-US" dirty="0">
                <a:highlight>
                  <a:srgbClr val="C9E6F5"/>
                </a:highlight>
                <a:latin typeface="Calibri"/>
                <a:cs typeface="Calibri"/>
              </a:rPr>
              <a:t>cd </a:t>
            </a:r>
            <a:r>
              <a:rPr lang="en-US" dirty="0" err="1">
                <a:highlight>
                  <a:srgbClr val="C9E6F5"/>
                </a:highlight>
                <a:latin typeface="Calibri"/>
                <a:cs typeface="Calibri"/>
              </a:rPr>
              <a:t>automation_workshop</a:t>
            </a:r>
            <a:r>
              <a:rPr lang="en-US" dirty="0">
                <a:highlight>
                  <a:srgbClr val="C9E6F5"/>
                </a:highlight>
                <a:latin typeface="Calibri"/>
                <a:cs typeface="Calibri"/>
              </a:rPr>
              <a:t>/</a:t>
            </a:r>
            <a:r>
              <a:rPr lang="en-US" dirty="0" err="1">
                <a:highlight>
                  <a:srgbClr val="C9E6F5"/>
                </a:highlight>
                <a:latin typeface="Calibri"/>
                <a:cs typeface="Calibri"/>
              </a:rPr>
              <a:t>pyadi-iio</a:t>
            </a:r>
            <a:r>
              <a:rPr lang="en-US" dirty="0">
                <a:highlight>
                  <a:srgbClr val="C9E6F5"/>
                </a:highlight>
                <a:latin typeface="Calibri"/>
                <a:cs typeface="Calibri"/>
              </a:rPr>
              <a:t>/examples/workshop</a:t>
            </a:r>
            <a:endParaRPr lang="en-US" dirty="0">
              <a:highlight>
                <a:srgbClr val="C9E6F5"/>
              </a:highlight>
            </a:endParaRPr>
          </a:p>
          <a:p>
            <a:pPr algn="l"/>
            <a:endParaRPr lang="en-US" dirty="0"/>
          </a:p>
        </p:txBody>
      </p:sp>
      <p:pic>
        <p:nvPicPr>
          <p:cNvPr id="9" name="Graphic 8" descr="Line arrow: Counter-clockwise curve with solid fill">
            <a:extLst>
              <a:ext uri="{FF2B5EF4-FFF2-40B4-BE49-F238E27FC236}">
                <a16:creationId xmlns:a16="http://schemas.microsoft.com/office/drawing/2014/main" id="{3065792B-8FE5-715A-A53E-C8A29DEA2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219258">
            <a:off x="5755530" y="644845"/>
            <a:ext cx="914400" cy="1293158"/>
          </a:xfrm>
          <a:prstGeom prst="rect">
            <a:avLst/>
          </a:prstGeom>
        </p:spPr>
      </p:pic>
      <p:sp>
        <p:nvSpPr>
          <p:cNvPr id="10" name="Rectangle: Rounded Corners 9">
            <a:extLst>
              <a:ext uri="{FF2B5EF4-FFF2-40B4-BE49-F238E27FC236}">
                <a16:creationId xmlns:a16="http://schemas.microsoft.com/office/drawing/2014/main" id="{957E8D10-FC7B-E1DC-70A1-C7F06DDE7134}"/>
              </a:ext>
            </a:extLst>
          </p:cNvPr>
          <p:cNvSpPr/>
          <p:nvPr/>
        </p:nvSpPr>
        <p:spPr>
          <a:xfrm>
            <a:off x="7138392" y="2276856"/>
            <a:ext cx="1737360" cy="210312"/>
          </a:xfrm>
          <a:prstGeom prst="roundRect">
            <a:avLst/>
          </a:prstGeom>
          <a:noFill/>
          <a:ln w="28575">
            <a:solidFill>
              <a:srgbClr val="FFC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l" defTabSz="457200">
              <a:spcBef>
                <a:spcPts val="600"/>
              </a:spcBef>
              <a:spcAft>
                <a:spcPts val="800"/>
              </a:spcAft>
              <a:buClr>
                <a:schemeClr val="accent1"/>
              </a:buClr>
              <a:buSzPct val="70000"/>
            </a:pPr>
            <a:endParaRPr lang="en-US" dirty="0" err="1">
              <a:solidFill>
                <a:srgbClr val="000000"/>
              </a:solidFill>
              <a:latin typeface="Barlow" pitchFamily="2" charset="77"/>
              <a:cs typeface="Arial" panose="020B0604020202020204" pitchFamily="34" charset="0"/>
            </a:endParaRPr>
          </a:p>
        </p:txBody>
      </p:sp>
    </p:spTree>
    <p:extLst>
      <p:ext uri="{BB962C8B-B14F-4D97-AF65-F5344CB8AC3E}">
        <p14:creationId xmlns:p14="http://schemas.microsoft.com/office/powerpoint/2010/main" val="3394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CA303C-8F79-7BA2-C8DB-1FBE1063DC38}"/>
              </a:ext>
            </a:extLst>
          </p:cNvPr>
          <p:cNvSpPr>
            <a:spLocks noGrp="1"/>
          </p:cNvSpPr>
          <p:nvPr>
            <p:ph type="sldNum" sz="quarter" idx="4"/>
          </p:nvPr>
        </p:nvSpPr>
        <p:spPr/>
        <p:txBody>
          <a:bodyPr/>
          <a:lstStyle/>
          <a:p>
            <a:pPr>
              <a:defRPr/>
            </a:pPr>
            <a:fld id="{A9CE67A1-BA7F-A74E-B5D7-615746DEEC2B}" type="slidenum">
              <a:rPr lang="en-US" smtClean="0"/>
              <a:pPr>
                <a:defRPr/>
              </a:pPr>
              <a:t>44</a:t>
            </a:fld>
            <a:endParaRPr lang="en-US" baseline="-11000"/>
          </a:p>
        </p:txBody>
      </p:sp>
      <p:sp>
        <p:nvSpPr>
          <p:cNvPr id="5" name="Title 4">
            <a:extLst>
              <a:ext uri="{FF2B5EF4-FFF2-40B4-BE49-F238E27FC236}">
                <a16:creationId xmlns:a16="http://schemas.microsoft.com/office/drawing/2014/main" id="{A60C09E9-E0DB-DBE7-5AFF-7303661BA917}"/>
              </a:ext>
            </a:extLst>
          </p:cNvPr>
          <p:cNvSpPr>
            <a:spLocks noGrp="1"/>
          </p:cNvSpPr>
          <p:nvPr>
            <p:ph type="title"/>
          </p:nvPr>
        </p:nvSpPr>
        <p:spPr/>
        <p:txBody>
          <a:bodyPr/>
          <a:lstStyle/>
          <a:p>
            <a:r>
              <a:rPr lang="en-US">
                <a:latin typeface="Barlow Medium"/>
              </a:rPr>
              <a:t>"No device found error" solutions</a:t>
            </a:r>
            <a:endParaRPr lang="en-US"/>
          </a:p>
        </p:txBody>
      </p:sp>
      <p:sp>
        <p:nvSpPr>
          <p:cNvPr id="7" name="TextBox 6">
            <a:extLst>
              <a:ext uri="{FF2B5EF4-FFF2-40B4-BE49-F238E27FC236}">
                <a16:creationId xmlns:a16="http://schemas.microsoft.com/office/drawing/2014/main" id="{A186C116-E73D-0086-E12C-65FA9C3A4AB6}"/>
              </a:ext>
            </a:extLst>
          </p:cNvPr>
          <p:cNvSpPr txBox="1"/>
          <p:nvPr/>
        </p:nvSpPr>
        <p:spPr>
          <a:xfrm>
            <a:off x="384313" y="1477617"/>
            <a:ext cx="10854633" cy="12618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a:buFont typeface="Arial"/>
              <a:buChar char="►"/>
            </a:pPr>
            <a:r>
              <a:rPr lang="en-US" sz="2600" dirty="0"/>
              <a:t>Plug out and plug in the board</a:t>
            </a:r>
          </a:p>
          <a:p>
            <a:pPr marL="228600" indent="-228600">
              <a:buFont typeface="Arial"/>
              <a:buChar char="►"/>
            </a:pPr>
            <a:r>
              <a:rPr lang="en-US" sz="2600" dirty="0"/>
              <a:t>run in the terminal: </a:t>
            </a:r>
            <a:r>
              <a:rPr lang="en-US" sz="2800" dirty="0" err="1"/>
              <a:t>sudo</a:t>
            </a:r>
            <a:r>
              <a:rPr lang="en-US" sz="2800" dirty="0"/>
              <a:t> </a:t>
            </a:r>
            <a:r>
              <a:rPr lang="en-US" sz="2800" dirty="0" err="1"/>
              <a:t>ip</a:t>
            </a:r>
            <a:r>
              <a:rPr lang="en-US" sz="2800" dirty="0"/>
              <a:t> route add 192.168.97.40 dev eth0</a:t>
            </a:r>
          </a:p>
          <a:p>
            <a:pPr marL="228600" indent="-228600">
              <a:buFont typeface="Arial"/>
              <a:buChar char="►"/>
            </a:pPr>
            <a:r>
              <a:rPr lang="en-US" sz="2800" dirty="0"/>
              <a:t>If nothing works, ask for help</a:t>
            </a:r>
          </a:p>
        </p:txBody>
      </p:sp>
    </p:spTree>
    <p:extLst>
      <p:ext uri="{BB962C8B-B14F-4D97-AF65-F5344CB8AC3E}">
        <p14:creationId xmlns:p14="http://schemas.microsoft.com/office/powerpoint/2010/main" val="381999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5341E-A47A-8E01-E351-F17CA1BE0E64}"/>
              </a:ext>
            </a:extLst>
          </p:cNvPr>
          <p:cNvSpPr>
            <a:spLocks noGrp="1"/>
          </p:cNvSpPr>
          <p:nvPr>
            <p:ph type="sldNum" sz="quarter" idx="4"/>
          </p:nvPr>
        </p:nvSpPr>
        <p:spPr/>
        <p:txBody>
          <a:bodyPr/>
          <a:lstStyle/>
          <a:p>
            <a:pPr>
              <a:defRPr/>
            </a:pPr>
            <a:fld id="{A9CE67A1-BA7F-A74E-B5D7-615746DEEC2B}" type="slidenum">
              <a:rPr lang="en-US" smtClean="0"/>
              <a:pPr>
                <a:defRPr/>
              </a:pPr>
              <a:t>45</a:t>
            </a:fld>
            <a:endParaRPr lang="en-US" baseline="-11000"/>
          </a:p>
        </p:txBody>
      </p:sp>
      <p:pic>
        <p:nvPicPr>
          <p:cNvPr id="3074" name="Picture 2">
            <a:extLst>
              <a:ext uri="{FF2B5EF4-FFF2-40B4-BE49-F238E27FC236}">
                <a16:creationId xmlns:a16="http://schemas.microsoft.com/office/drawing/2014/main" id="{008E2F38-84F9-AFE6-8E83-6CC08C2FA544}"/>
              </a:ext>
            </a:extLst>
          </p:cNvPr>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3470710" y="1441328"/>
            <a:ext cx="8516225" cy="48040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B8FF48-9A0F-48E6-2419-08456D4A9C91}"/>
              </a:ext>
            </a:extLst>
          </p:cNvPr>
          <p:cNvSpPr txBox="1"/>
          <p:nvPr/>
        </p:nvSpPr>
        <p:spPr>
          <a:xfrm>
            <a:off x="417601" y="612648"/>
            <a:ext cx="7808976" cy="630936"/>
          </a:xfrm>
          <a:prstGeom prst="rect">
            <a:avLst/>
          </a:prstGeom>
        </p:spPr>
        <p:txBody>
          <a:bodyPr vert="horz" wrap="square" lIns="0" tIns="0" rIns="0" bIns="0" rtlCol="0" anchor="t" anchorCtr="0">
            <a:normAutofit/>
          </a:bodyPr>
          <a:lstStyle/>
          <a:p>
            <a:pPr algn="just"/>
            <a:r>
              <a:rPr lang="en-US" sz="2000" dirty="0">
                <a:cs typeface="Arial"/>
              </a:rPr>
              <a:t>Move to the workshop directory:</a:t>
            </a:r>
            <a:endParaRPr lang="en-US" sz="2000" dirty="0"/>
          </a:p>
          <a:p>
            <a:pPr algn="just"/>
            <a:r>
              <a:rPr lang="en-US" dirty="0">
                <a:highlight>
                  <a:srgbClr val="00FF00"/>
                </a:highlight>
                <a:latin typeface="Calibri"/>
                <a:cs typeface="Calibri"/>
              </a:rPr>
              <a:t>cd </a:t>
            </a:r>
            <a:r>
              <a:rPr lang="en-US" dirty="0" err="1">
                <a:highlight>
                  <a:srgbClr val="00FF00"/>
                </a:highlight>
                <a:latin typeface="Calibri"/>
                <a:cs typeface="Calibri"/>
              </a:rPr>
              <a:t>automation_workshop</a:t>
            </a:r>
            <a:r>
              <a:rPr lang="en-US" dirty="0">
                <a:highlight>
                  <a:srgbClr val="00FF00"/>
                </a:highlight>
                <a:latin typeface="Calibri"/>
                <a:cs typeface="Calibri"/>
              </a:rPr>
              <a:t>/</a:t>
            </a:r>
            <a:r>
              <a:rPr lang="en-US" dirty="0" err="1">
                <a:highlight>
                  <a:srgbClr val="00FF00"/>
                </a:highlight>
                <a:latin typeface="Calibri"/>
                <a:cs typeface="Calibri"/>
              </a:rPr>
              <a:t>pyadi-iio</a:t>
            </a:r>
            <a:r>
              <a:rPr lang="en-US" dirty="0">
                <a:highlight>
                  <a:srgbClr val="00FF00"/>
                </a:highlight>
                <a:latin typeface="Calibri"/>
                <a:cs typeface="Calibri"/>
              </a:rPr>
              <a:t>/examples/workshop</a:t>
            </a:r>
          </a:p>
          <a:p>
            <a:pPr algn="just"/>
            <a:endParaRPr lang="en-US" dirty="0">
              <a:highlight>
                <a:srgbClr val="00FF00"/>
              </a:highlight>
              <a:latin typeface="Calibri"/>
              <a:cs typeface="Calibri"/>
            </a:endParaRPr>
          </a:p>
          <a:p>
            <a:pPr algn="just"/>
            <a:endParaRPr lang="en-US" dirty="0">
              <a:highlight>
                <a:srgbClr val="00FF00"/>
              </a:highlight>
            </a:endParaRPr>
          </a:p>
          <a:p>
            <a:pPr algn="l"/>
            <a:endParaRPr lang="en-US" dirty="0"/>
          </a:p>
        </p:txBody>
      </p:sp>
      <p:sp>
        <p:nvSpPr>
          <p:cNvPr id="7" name="TextBox 6">
            <a:extLst>
              <a:ext uri="{FF2B5EF4-FFF2-40B4-BE49-F238E27FC236}">
                <a16:creationId xmlns:a16="http://schemas.microsoft.com/office/drawing/2014/main" id="{8BDB0E5B-2960-401C-389C-57C44714E21D}"/>
              </a:ext>
            </a:extLst>
          </p:cNvPr>
          <p:cNvSpPr txBox="1"/>
          <p:nvPr/>
        </p:nvSpPr>
        <p:spPr>
          <a:xfrm>
            <a:off x="417601" y="1555422"/>
            <a:ext cx="4760536" cy="904974"/>
          </a:xfrm>
          <a:prstGeom prst="rect">
            <a:avLst/>
          </a:prstGeom>
        </p:spPr>
        <p:txBody>
          <a:bodyPr vert="horz" wrap="square" lIns="0" tIns="0" rIns="0" bIns="0" rtlCol="0" anchor="t" anchorCtr="0">
            <a:normAutofit/>
          </a:bodyPr>
          <a:lstStyle/>
          <a:p>
            <a:pPr algn="l"/>
            <a:r>
              <a:rPr lang="en-US" dirty="0"/>
              <a:t>Open the first workshop file:</a:t>
            </a:r>
          </a:p>
          <a:p>
            <a:pPr algn="l"/>
            <a:r>
              <a:rPr lang="en-US" dirty="0" err="1">
                <a:highlight>
                  <a:srgbClr val="00FF00"/>
                </a:highlight>
              </a:rPr>
              <a:t>thonny</a:t>
            </a:r>
            <a:r>
              <a:rPr lang="en-US" dirty="0">
                <a:highlight>
                  <a:srgbClr val="00FF00"/>
                </a:highlight>
              </a:rPr>
              <a:t> exercise_2.py</a:t>
            </a:r>
          </a:p>
        </p:txBody>
      </p:sp>
    </p:spTree>
    <p:extLst>
      <p:ext uri="{BB962C8B-B14F-4D97-AF65-F5344CB8AC3E}">
        <p14:creationId xmlns:p14="http://schemas.microsoft.com/office/powerpoint/2010/main" val="284850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2461E4-A88E-A786-43EA-B098211B06BC}"/>
              </a:ext>
            </a:extLst>
          </p:cNvPr>
          <p:cNvSpPr>
            <a:spLocks noGrp="1"/>
          </p:cNvSpPr>
          <p:nvPr>
            <p:ph type="title"/>
          </p:nvPr>
        </p:nvSpPr>
        <p:spPr>
          <a:xfrm>
            <a:off x="417600" y="331161"/>
            <a:ext cx="3572109" cy="450000"/>
          </a:xfrm>
        </p:spPr>
        <p:txBody>
          <a:bodyPr/>
          <a:lstStyle/>
          <a:p>
            <a:r>
              <a:rPr lang="en-US" b="1">
                <a:latin typeface="Barlow"/>
              </a:rPr>
              <a:t>The Python code</a:t>
            </a:r>
          </a:p>
        </p:txBody>
      </p:sp>
      <p:pic>
        <p:nvPicPr>
          <p:cNvPr id="18" name="Content Placeholder 17" descr="A screenshot of a computer program&#10;&#10;Description automatically generated">
            <a:extLst>
              <a:ext uri="{FF2B5EF4-FFF2-40B4-BE49-F238E27FC236}">
                <a16:creationId xmlns:a16="http://schemas.microsoft.com/office/drawing/2014/main" id="{1690FBE3-AC9E-3567-DB47-B379155FFA1B}"/>
              </a:ext>
            </a:extLst>
          </p:cNvPr>
          <p:cNvPicPr>
            <a:picLocks noGrp="1" noChangeAspect="1"/>
          </p:cNvPicPr>
          <p:nvPr>
            <p:ph idx="10"/>
          </p:nvPr>
        </p:nvPicPr>
        <p:blipFill>
          <a:blip r:embed="rId2"/>
          <a:stretch>
            <a:fillRect/>
          </a:stretch>
        </p:blipFill>
        <p:spPr>
          <a:xfrm>
            <a:off x="5109295" y="1205855"/>
            <a:ext cx="5694074" cy="5094288"/>
          </a:xfrm>
        </p:spPr>
      </p:pic>
      <p:sp>
        <p:nvSpPr>
          <p:cNvPr id="5" name="Slide Number Placeholder 4">
            <a:extLst>
              <a:ext uri="{FF2B5EF4-FFF2-40B4-BE49-F238E27FC236}">
                <a16:creationId xmlns:a16="http://schemas.microsoft.com/office/drawing/2014/main" id="{379922C1-C476-36C5-493F-692C57B26857}"/>
              </a:ext>
            </a:extLst>
          </p:cNvPr>
          <p:cNvSpPr>
            <a:spLocks noGrp="1"/>
          </p:cNvSpPr>
          <p:nvPr>
            <p:ph type="sldNum" sz="quarter" idx="4"/>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46</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
        <p:nvSpPr>
          <p:cNvPr id="7" name="Left Brace 6">
            <a:extLst>
              <a:ext uri="{FF2B5EF4-FFF2-40B4-BE49-F238E27FC236}">
                <a16:creationId xmlns:a16="http://schemas.microsoft.com/office/drawing/2014/main" id="{F5B9D34C-7AB5-9129-99FA-ED032C77CFF0}"/>
              </a:ext>
            </a:extLst>
          </p:cNvPr>
          <p:cNvSpPr/>
          <p:nvPr/>
        </p:nvSpPr>
        <p:spPr>
          <a:xfrm>
            <a:off x="4520133" y="2431701"/>
            <a:ext cx="434738" cy="997299"/>
          </a:xfrm>
          <a:prstGeom prst="leftBrace">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AC63F9F0-C88F-E616-D207-4147C2D99EFA}"/>
              </a:ext>
            </a:extLst>
          </p:cNvPr>
          <p:cNvSpPr txBox="1"/>
          <p:nvPr/>
        </p:nvSpPr>
        <p:spPr>
          <a:xfrm>
            <a:off x="804903" y="2648996"/>
            <a:ext cx="3560806" cy="914400"/>
          </a:xfrm>
          <a:prstGeom prst="rect">
            <a:avLst/>
          </a:prstGeom>
          <a:noFill/>
        </p:spPr>
        <p:txBody>
          <a:bodyPr wrap="square" lIns="0" tIns="0" rIns="0" bIns="0" rtlCol="0">
            <a:noAutofit/>
          </a:bodyPr>
          <a:lstStyle/>
          <a:p>
            <a:pPr marL="228600" indent="-228600" defTabSz="457200">
              <a:spcBef>
                <a:spcPts val="1000"/>
              </a:spcBef>
              <a:buClr>
                <a:srgbClr val="1E4056"/>
              </a:buClr>
              <a:buSzPct val="75000"/>
              <a:buFont typeface="Barlow"/>
              <a:buChar char="►"/>
            </a:pPr>
            <a:r>
              <a:rPr lang="en-US" sz="2000">
                <a:solidFill>
                  <a:srgbClr val="000000"/>
                </a:solidFill>
              </a:rPr>
              <a:t>Defines the channel configuration</a:t>
            </a:r>
          </a:p>
        </p:txBody>
      </p:sp>
      <p:sp>
        <p:nvSpPr>
          <p:cNvPr id="9" name="Left Brace 8">
            <a:extLst>
              <a:ext uri="{FF2B5EF4-FFF2-40B4-BE49-F238E27FC236}">
                <a16:creationId xmlns:a16="http://schemas.microsoft.com/office/drawing/2014/main" id="{64BD7D79-9649-9924-2DC3-62FD4A590F0A}"/>
              </a:ext>
            </a:extLst>
          </p:cNvPr>
          <p:cNvSpPr/>
          <p:nvPr/>
        </p:nvSpPr>
        <p:spPr>
          <a:xfrm>
            <a:off x="4597862" y="4389463"/>
            <a:ext cx="434738" cy="1973162"/>
          </a:xfrm>
          <a:prstGeom prst="leftBrace">
            <a:avLst/>
          </a:pr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BB79A4E1-A81E-FD59-9F74-C954E8C012EA}"/>
              </a:ext>
            </a:extLst>
          </p:cNvPr>
          <p:cNvSpPr txBox="1"/>
          <p:nvPr/>
        </p:nvSpPr>
        <p:spPr>
          <a:xfrm>
            <a:off x="804903" y="4615508"/>
            <a:ext cx="3637501" cy="1286528"/>
          </a:xfrm>
          <a:prstGeom prst="rect">
            <a:avLst/>
          </a:prstGeom>
          <a:noFill/>
        </p:spPr>
        <p:txBody>
          <a:bodyPr wrap="square" lIns="0" tIns="0" rIns="0" bIns="0" rtlCol="0">
            <a:noAutofit/>
          </a:bodyPr>
          <a:lstStyle/>
          <a:p>
            <a:pPr marL="228600" indent="-228600" defTabSz="457200">
              <a:spcBef>
                <a:spcPts val="1000"/>
              </a:spcBef>
              <a:buClr>
                <a:srgbClr val="1E4056"/>
              </a:buClr>
              <a:buSzPct val="75000"/>
              <a:buFont typeface="Barlow"/>
              <a:buChar char="►"/>
            </a:pPr>
            <a:r>
              <a:rPr lang="en-US" sz="2000">
                <a:solidFill>
                  <a:srgbClr val="000000"/>
                </a:solidFill>
              </a:rPr>
              <a:t>Writes the appropriate IIO attributes for channel function configuration and enters runtime mode</a:t>
            </a:r>
          </a:p>
        </p:txBody>
      </p:sp>
    </p:spTree>
    <p:extLst>
      <p:ext uri="{BB962C8B-B14F-4D97-AF65-F5344CB8AC3E}">
        <p14:creationId xmlns:p14="http://schemas.microsoft.com/office/powerpoint/2010/main" val="85979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green circuit board with wires and a black and orange cable&#10;&#10;Description automatically generated">
            <a:extLst>
              <a:ext uri="{FF2B5EF4-FFF2-40B4-BE49-F238E27FC236}">
                <a16:creationId xmlns:a16="http://schemas.microsoft.com/office/drawing/2014/main" id="{6A6DA854-1562-E4C8-7846-0D7685197713}"/>
              </a:ext>
            </a:extLst>
          </p:cNvPr>
          <p:cNvPicPr>
            <a:picLocks noChangeAspect="1"/>
          </p:cNvPicPr>
          <p:nvPr/>
        </p:nvPicPr>
        <p:blipFill>
          <a:blip r:embed="rId2"/>
          <a:stretch>
            <a:fillRect/>
          </a:stretch>
        </p:blipFill>
        <p:spPr>
          <a:xfrm rot="16200000">
            <a:off x="3099552" y="365277"/>
            <a:ext cx="5143500" cy="6858000"/>
          </a:xfrm>
          <a:prstGeom prst="rect">
            <a:avLst/>
          </a:prstGeom>
        </p:spPr>
      </p:pic>
      <p:sp>
        <p:nvSpPr>
          <p:cNvPr id="4" name="Title 3">
            <a:extLst>
              <a:ext uri="{FF2B5EF4-FFF2-40B4-BE49-F238E27FC236}">
                <a16:creationId xmlns:a16="http://schemas.microsoft.com/office/drawing/2014/main" id="{393454F1-585D-AE19-9933-D2A8FD8180B6}"/>
              </a:ext>
            </a:extLst>
          </p:cNvPr>
          <p:cNvSpPr>
            <a:spLocks noGrp="1"/>
          </p:cNvSpPr>
          <p:nvPr>
            <p:ph type="title"/>
          </p:nvPr>
        </p:nvSpPr>
        <p:spPr>
          <a:xfrm>
            <a:off x="373426" y="275645"/>
            <a:ext cx="10080000" cy="450000"/>
          </a:xfrm>
        </p:spPr>
        <p:txBody>
          <a:bodyPr/>
          <a:lstStyle/>
          <a:p>
            <a:r>
              <a:rPr lang="en-US" b="1">
                <a:latin typeface="Barlow"/>
              </a:rPr>
              <a:t>The system for the workshop</a:t>
            </a:r>
          </a:p>
        </p:txBody>
      </p:sp>
      <p:sp>
        <p:nvSpPr>
          <p:cNvPr id="6" name="Slide Number Placeholder 5">
            <a:extLst>
              <a:ext uri="{FF2B5EF4-FFF2-40B4-BE49-F238E27FC236}">
                <a16:creationId xmlns:a16="http://schemas.microsoft.com/office/drawing/2014/main" id="{B3E254FD-B8D3-D5BE-525B-010437FDDA0A}"/>
              </a:ext>
            </a:extLst>
          </p:cNvPr>
          <p:cNvSpPr>
            <a:spLocks noGrp="1"/>
          </p:cNvSpPr>
          <p:nvPr>
            <p:ph type="sldNum" sz="quarter" idx="4"/>
          </p:nvPr>
        </p:nvSpPr>
        <p:spPr/>
        <p:txBody>
          <a:bodyPr/>
          <a:lstStyle/>
          <a:p>
            <a:pPr>
              <a:defRPr/>
            </a:pPr>
            <a:fld id="{A9CE67A1-BA7F-A74E-B5D7-615746DEEC2B}" type="slidenum">
              <a:rPr lang="en-US" smtClean="0"/>
              <a:pPr>
                <a:defRPr/>
              </a:pPr>
              <a:t>47</a:t>
            </a:fld>
            <a:endParaRPr lang="en-US" baseline="-11000"/>
          </a:p>
        </p:txBody>
      </p:sp>
      <p:sp>
        <p:nvSpPr>
          <p:cNvPr id="3" name="Speech Bubble: Rectangle 2">
            <a:extLst>
              <a:ext uri="{FF2B5EF4-FFF2-40B4-BE49-F238E27FC236}">
                <a16:creationId xmlns:a16="http://schemas.microsoft.com/office/drawing/2014/main" id="{7E2B4708-B928-410F-6D1A-61E689C9EF08}"/>
              </a:ext>
            </a:extLst>
          </p:cNvPr>
          <p:cNvSpPr/>
          <p:nvPr/>
        </p:nvSpPr>
        <p:spPr>
          <a:xfrm>
            <a:off x="110703" y="3196001"/>
            <a:ext cx="2008988" cy="649804"/>
          </a:xfrm>
          <a:prstGeom prst="wedgeRectCallout">
            <a:avLst>
              <a:gd name="adj1" fmla="val 106469"/>
              <a:gd name="adj2" fmla="val 97151"/>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a:t>AD-SWIOT1L-SL</a:t>
            </a:r>
          </a:p>
        </p:txBody>
      </p:sp>
      <p:sp>
        <p:nvSpPr>
          <p:cNvPr id="8" name="Speech Bubble: Rectangle 7">
            <a:extLst>
              <a:ext uri="{FF2B5EF4-FFF2-40B4-BE49-F238E27FC236}">
                <a16:creationId xmlns:a16="http://schemas.microsoft.com/office/drawing/2014/main" id="{44E365FA-A14D-9215-A5D2-F1832ECC5AD9}"/>
              </a:ext>
            </a:extLst>
          </p:cNvPr>
          <p:cNvSpPr/>
          <p:nvPr/>
        </p:nvSpPr>
        <p:spPr>
          <a:xfrm>
            <a:off x="9529714" y="5115738"/>
            <a:ext cx="2008988" cy="649804"/>
          </a:xfrm>
          <a:prstGeom prst="wedgeRectCallout">
            <a:avLst>
              <a:gd name="adj1" fmla="val -255930"/>
              <a:gd name="adj2" fmla="val -92253"/>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i="0">
                <a:solidFill>
                  <a:srgbClr val="101820"/>
                </a:solidFill>
                <a:effectLst/>
                <a:latin typeface="barlow" panose="00000500000000000000" pitchFamily="2" charset="0"/>
              </a:rPr>
              <a:t>MAX32625PICO#</a:t>
            </a:r>
            <a:endParaRPr lang="en-US" b="1"/>
          </a:p>
        </p:txBody>
      </p:sp>
      <p:sp>
        <p:nvSpPr>
          <p:cNvPr id="9" name="Speech Bubble: Rectangle 8">
            <a:extLst>
              <a:ext uri="{FF2B5EF4-FFF2-40B4-BE49-F238E27FC236}">
                <a16:creationId xmlns:a16="http://schemas.microsoft.com/office/drawing/2014/main" id="{98570171-C19E-FD7A-ED07-26AF599C8FF2}"/>
              </a:ext>
            </a:extLst>
          </p:cNvPr>
          <p:cNvSpPr/>
          <p:nvPr/>
        </p:nvSpPr>
        <p:spPr>
          <a:xfrm>
            <a:off x="9345523" y="888026"/>
            <a:ext cx="2008988" cy="649804"/>
          </a:xfrm>
          <a:prstGeom prst="wedgeRectCallout">
            <a:avLst>
              <a:gd name="adj1" fmla="val -198334"/>
              <a:gd name="adj2" fmla="val 241205"/>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i="0">
                <a:solidFill>
                  <a:srgbClr val="101820"/>
                </a:solidFill>
                <a:effectLst/>
                <a:latin typeface="barlow" panose="00000500000000000000" pitchFamily="2" charset="0"/>
              </a:rPr>
              <a:t>T1L to USB</a:t>
            </a:r>
            <a:endParaRPr lang="en-US" b="1"/>
          </a:p>
        </p:txBody>
      </p:sp>
      <p:sp>
        <p:nvSpPr>
          <p:cNvPr id="11" name="Speech Bubble: Rectangle 10">
            <a:extLst>
              <a:ext uri="{FF2B5EF4-FFF2-40B4-BE49-F238E27FC236}">
                <a16:creationId xmlns:a16="http://schemas.microsoft.com/office/drawing/2014/main" id="{BB7C1D8D-D654-5C9F-A6E7-E8A68B06A47C}"/>
              </a:ext>
            </a:extLst>
          </p:cNvPr>
          <p:cNvSpPr/>
          <p:nvPr/>
        </p:nvSpPr>
        <p:spPr>
          <a:xfrm>
            <a:off x="9345523" y="2079933"/>
            <a:ext cx="2216805" cy="649804"/>
          </a:xfrm>
          <a:prstGeom prst="wedgeRectCallout">
            <a:avLst>
              <a:gd name="adj1" fmla="val -120401"/>
              <a:gd name="adj2" fmla="val 94484"/>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i="0">
                <a:solidFill>
                  <a:srgbClr val="101820"/>
                </a:solidFill>
                <a:effectLst/>
                <a:latin typeface="barlow" panose="00000500000000000000" pitchFamily="2" charset="0"/>
              </a:rPr>
              <a:t>Potentiometer &amp; LED</a:t>
            </a:r>
            <a:endParaRPr lang="en-US" b="1"/>
          </a:p>
        </p:txBody>
      </p:sp>
      <p:sp>
        <p:nvSpPr>
          <p:cNvPr id="12" name="Speech Bubble: Rectangle 11">
            <a:extLst>
              <a:ext uri="{FF2B5EF4-FFF2-40B4-BE49-F238E27FC236}">
                <a16:creationId xmlns:a16="http://schemas.microsoft.com/office/drawing/2014/main" id="{B6684ECD-1433-B25A-0562-3F4D07C82B99}"/>
              </a:ext>
            </a:extLst>
          </p:cNvPr>
          <p:cNvSpPr/>
          <p:nvPr/>
        </p:nvSpPr>
        <p:spPr>
          <a:xfrm>
            <a:off x="110703" y="1365658"/>
            <a:ext cx="2008988" cy="649804"/>
          </a:xfrm>
          <a:prstGeom prst="wedgeRectCallout">
            <a:avLst>
              <a:gd name="adj1" fmla="val 183985"/>
              <a:gd name="adj2" fmla="val 74956"/>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i="0">
                <a:solidFill>
                  <a:srgbClr val="101820"/>
                </a:solidFill>
                <a:effectLst/>
                <a:latin typeface="barlow" panose="00000500000000000000" pitchFamily="2" charset="0"/>
              </a:rPr>
              <a:t>Supply</a:t>
            </a:r>
            <a:endParaRPr lang="en-US" b="1"/>
          </a:p>
        </p:txBody>
      </p:sp>
    </p:spTree>
    <p:extLst>
      <p:ext uri="{BB962C8B-B14F-4D97-AF65-F5344CB8AC3E}">
        <p14:creationId xmlns:p14="http://schemas.microsoft.com/office/powerpoint/2010/main" val="67485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2000EC-193C-B677-CF3E-C1D1A6EBEB21}"/>
              </a:ext>
            </a:extLst>
          </p:cNvPr>
          <p:cNvSpPr>
            <a:spLocks noGrp="1"/>
          </p:cNvSpPr>
          <p:nvPr>
            <p:ph type="sldNum" sz="quarter" idx="4"/>
          </p:nvPr>
        </p:nvSpPr>
        <p:spPr/>
        <p:txBody>
          <a:bodyPr/>
          <a:lstStyle/>
          <a:p>
            <a:pPr>
              <a:defRPr/>
            </a:pPr>
            <a:fld id="{A9CE67A1-BA7F-A74E-B5D7-615746DEEC2B}" type="slidenum">
              <a:rPr lang="en-US" smtClean="0"/>
              <a:pPr>
                <a:defRPr/>
              </a:pPr>
              <a:t>48</a:t>
            </a:fld>
            <a:endParaRPr lang="en-US" baseline="-11000"/>
          </a:p>
        </p:txBody>
      </p:sp>
      <p:sp>
        <p:nvSpPr>
          <p:cNvPr id="2" name="Title 1">
            <a:extLst>
              <a:ext uri="{FF2B5EF4-FFF2-40B4-BE49-F238E27FC236}">
                <a16:creationId xmlns:a16="http://schemas.microsoft.com/office/drawing/2014/main" id="{7E85C6FD-067C-1E84-8B17-B137BC6F7A4B}"/>
              </a:ext>
            </a:extLst>
          </p:cNvPr>
          <p:cNvSpPr>
            <a:spLocks noGrp="1"/>
          </p:cNvSpPr>
          <p:nvPr>
            <p:ph type="title"/>
          </p:nvPr>
        </p:nvSpPr>
        <p:spPr/>
        <p:txBody>
          <a:bodyPr/>
          <a:lstStyle/>
          <a:p>
            <a:r>
              <a:rPr lang="en-US" b="1">
                <a:latin typeface="Barlow"/>
              </a:rPr>
              <a:t>Exercise 1</a:t>
            </a:r>
            <a:br>
              <a:rPr lang="en-US"/>
            </a:br>
            <a:endParaRPr lang="en-US"/>
          </a:p>
        </p:txBody>
      </p:sp>
      <p:sp>
        <p:nvSpPr>
          <p:cNvPr id="3" name="TextBox 2">
            <a:extLst>
              <a:ext uri="{FF2B5EF4-FFF2-40B4-BE49-F238E27FC236}">
                <a16:creationId xmlns:a16="http://schemas.microsoft.com/office/drawing/2014/main" id="{D5EAC3D9-43AB-22B2-F1F4-3888140B7F2A}"/>
              </a:ext>
            </a:extLst>
          </p:cNvPr>
          <p:cNvSpPr txBox="1"/>
          <p:nvPr/>
        </p:nvSpPr>
        <p:spPr>
          <a:xfrm>
            <a:off x="411307" y="1758605"/>
            <a:ext cx="5346776" cy="39754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defTabSz="457200">
              <a:spcBef>
                <a:spcPts val="1000"/>
              </a:spcBef>
              <a:buClr>
                <a:srgbClr val="1E4056"/>
              </a:buClr>
              <a:buSzPct val="75000"/>
              <a:buFont typeface="Barlow"/>
              <a:buChar char="►"/>
            </a:pPr>
            <a:r>
              <a:rPr lang="en-US" sz="2000" u="sng">
                <a:solidFill>
                  <a:srgbClr val="000000"/>
                </a:solidFill>
              </a:rPr>
              <a:t>Task</a:t>
            </a:r>
            <a:r>
              <a:rPr lang="en-US" sz="2000">
                <a:solidFill>
                  <a:srgbClr val="000000"/>
                </a:solidFill>
              </a:rPr>
              <a:t>: Power and RGB LED red, green and blue</a:t>
            </a:r>
          </a:p>
          <a:p>
            <a:pPr marL="228600" indent="-228600" defTabSz="457200">
              <a:spcBef>
                <a:spcPts val="1000"/>
              </a:spcBef>
              <a:buClr>
                <a:srgbClr val="1E4056"/>
              </a:buClr>
              <a:buSzPct val="75000"/>
              <a:buFont typeface="Barlow"/>
              <a:buChar char="►"/>
            </a:pPr>
            <a:r>
              <a:rPr lang="en-US" sz="2000">
                <a:solidFill>
                  <a:srgbClr val="000000"/>
                </a:solidFill>
              </a:rPr>
              <a:t>Use the connector with RGB LED and plug it into the board</a:t>
            </a:r>
          </a:p>
          <a:p>
            <a:pPr marL="228600" indent="-228600" defTabSz="457200">
              <a:spcBef>
                <a:spcPts val="1000"/>
              </a:spcBef>
              <a:buClr>
                <a:srgbClr val="1E4056"/>
              </a:buClr>
              <a:buSzPct val="75000"/>
              <a:buFont typeface="Barlow"/>
              <a:buChar char="►"/>
            </a:pPr>
            <a:r>
              <a:rPr lang="en-US" sz="2000">
                <a:solidFill>
                  <a:srgbClr val="000000"/>
                </a:solidFill>
              </a:rPr>
              <a:t>Write a for loop to power the led red, green and blue</a:t>
            </a:r>
          </a:p>
          <a:p>
            <a:pPr marL="228600" indent="-228600" defTabSz="457200">
              <a:spcBef>
                <a:spcPts val="1000"/>
              </a:spcBef>
              <a:buClr>
                <a:srgbClr val="1E4056"/>
              </a:buClr>
              <a:buSzPct val="75000"/>
              <a:buFont typeface="Barlow"/>
              <a:buChar char="►"/>
            </a:pPr>
            <a:r>
              <a:rPr lang="en-US" sz="2000">
                <a:solidFill>
                  <a:srgbClr val="000000"/>
                </a:solidFill>
              </a:rPr>
              <a:t>Don't forget to turn off the led channels</a:t>
            </a:r>
          </a:p>
          <a:p>
            <a:pPr marL="228600" indent="-228600" defTabSz="457200">
              <a:spcBef>
                <a:spcPts val="1000"/>
              </a:spcBef>
              <a:buClr>
                <a:srgbClr val="1E4056"/>
              </a:buClr>
              <a:buSzPct val="75000"/>
              <a:buFont typeface="Barlow"/>
              <a:buChar char="►"/>
            </a:pPr>
            <a:endParaRPr lang="en-US" sz="2000">
              <a:solidFill>
                <a:srgbClr val="000000"/>
              </a:solidFill>
            </a:endParaRPr>
          </a:p>
          <a:p>
            <a:pPr marL="228600" indent="-228600" defTabSz="457200">
              <a:spcBef>
                <a:spcPts val="1000"/>
              </a:spcBef>
              <a:buClr>
                <a:srgbClr val="1E4056"/>
              </a:buClr>
              <a:buSzPct val="75000"/>
              <a:buFont typeface="Barlow"/>
              <a:buChar char="►"/>
            </a:pPr>
            <a:endParaRPr lang="en-US" sz="2000">
              <a:solidFill>
                <a:srgbClr val="000000"/>
              </a:solidFill>
            </a:endParaRPr>
          </a:p>
          <a:p>
            <a:pPr marL="228600" indent="-228600" defTabSz="457200">
              <a:spcBef>
                <a:spcPts val="1000"/>
              </a:spcBef>
              <a:buClr>
                <a:srgbClr val="1E4056"/>
              </a:buClr>
              <a:buSzPct val="75000"/>
              <a:buFont typeface="Barlow"/>
              <a:buChar char="►"/>
            </a:pPr>
            <a:endParaRPr lang="en-US" sz="2000">
              <a:solidFill>
                <a:srgbClr val="000000"/>
              </a:solidFill>
            </a:endParaRPr>
          </a:p>
          <a:p>
            <a:pPr defTabSz="457200">
              <a:spcBef>
                <a:spcPts val="1000"/>
              </a:spcBef>
              <a:buClr>
                <a:srgbClr val="1E4056"/>
              </a:buClr>
              <a:buSzPct val="75000"/>
            </a:pPr>
            <a:endParaRPr lang="en-US" sz="2000">
              <a:solidFill>
                <a:srgbClr val="000000"/>
              </a:solidFill>
            </a:endParaRPr>
          </a:p>
        </p:txBody>
      </p:sp>
      <p:pic>
        <p:nvPicPr>
          <p:cNvPr id="7" name="Picture 6" descr="A screenshot of a computer program&#10;&#10;Description automatically generated">
            <a:extLst>
              <a:ext uri="{FF2B5EF4-FFF2-40B4-BE49-F238E27FC236}">
                <a16:creationId xmlns:a16="http://schemas.microsoft.com/office/drawing/2014/main" id="{F67E4013-1DAB-DF3E-33CC-63F8FB04A107}"/>
              </a:ext>
            </a:extLst>
          </p:cNvPr>
          <p:cNvPicPr>
            <a:picLocks noChangeAspect="1"/>
          </p:cNvPicPr>
          <p:nvPr/>
        </p:nvPicPr>
        <p:blipFill>
          <a:blip r:embed="rId2"/>
          <a:stretch>
            <a:fillRect/>
          </a:stretch>
        </p:blipFill>
        <p:spPr>
          <a:xfrm>
            <a:off x="5983291" y="1515679"/>
            <a:ext cx="5282537" cy="2874593"/>
          </a:xfrm>
          <a:prstGeom prst="rect">
            <a:avLst/>
          </a:prstGeom>
        </p:spPr>
      </p:pic>
      <p:pic>
        <p:nvPicPr>
          <p:cNvPr id="6" name="Graphic 5" descr="Postit Notes with solid fill">
            <a:extLst>
              <a:ext uri="{FF2B5EF4-FFF2-40B4-BE49-F238E27FC236}">
                <a16:creationId xmlns:a16="http://schemas.microsoft.com/office/drawing/2014/main" id="{00AB6C2B-DA19-D386-0EC5-683BFBE41F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479" y="5669280"/>
            <a:ext cx="640080" cy="640080"/>
          </a:xfrm>
          <a:prstGeom prst="rect">
            <a:avLst/>
          </a:prstGeom>
        </p:spPr>
      </p:pic>
      <p:sp>
        <p:nvSpPr>
          <p:cNvPr id="8" name="TextBox 7">
            <a:extLst>
              <a:ext uri="{FF2B5EF4-FFF2-40B4-BE49-F238E27FC236}">
                <a16:creationId xmlns:a16="http://schemas.microsoft.com/office/drawing/2014/main" id="{FE437801-D65D-6386-76AF-8C02D47A7869}"/>
              </a:ext>
            </a:extLst>
          </p:cNvPr>
          <p:cNvSpPr txBox="1"/>
          <p:nvPr/>
        </p:nvSpPr>
        <p:spPr>
          <a:xfrm>
            <a:off x="1380744" y="5824728"/>
            <a:ext cx="4511107" cy="450000"/>
          </a:xfrm>
          <a:prstGeom prst="rect">
            <a:avLst/>
          </a:prstGeom>
        </p:spPr>
        <p:txBody>
          <a:bodyPr vert="horz" wrap="square" lIns="0" tIns="0" rIns="0" bIns="0" rtlCol="0" anchor="t" anchorCtr="0">
            <a:normAutofit/>
          </a:bodyPr>
          <a:lstStyle/>
          <a:p>
            <a:pPr algn="l"/>
            <a:r>
              <a:rPr lang="en-US" b="1" dirty="0"/>
              <a:t>CTRL+S </a:t>
            </a:r>
            <a:r>
              <a:rPr lang="en-US" dirty="0"/>
              <a:t>your modified file before running it</a:t>
            </a:r>
          </a:p>
        </p:txBody>
      </p:sp>
    </p:spTree>
    <p:extLst>
      <p:ext uri="{BB962C8B-B14F-4D97-AF65-F5344CB8AC3E}">
        <p14:creationId xmlns:p14="http://schemas.microsoft.com/office/powerpoint/2010/main" val="10852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12000EC-193C-B677-CF3E-C1D1A6EBEB21}"/>
              </a:ext>
            </a:extLst>
          </p:cNvPr>
          <p:cNvSpPr>
            <a:spLocks noGrp="1"/>
          </p:cNvSpPr>
          <p:nvPr>
            <p:ph type="sldNum" sz="quarter" idx="4"/>
          </p:nvPr>
        </p:nvSpPr>
        <p:spPr/>
        <p:txBody>
          <a:bodyPr/>
          <a:lstStyle/>
          <a:p>
            <a:pPr>
              <a:defRPr/>
            </a:pPr>
            <a:fld id="{A9CE67A1-BA7F-A74E-B5D7-615746DEEC2B}" type="slidenum">
              <a:rPr lang="en-US" smtClean="0"/>
              <a:pPr>
                <a:defRPr/>
              </a:pPr>
              <a:t>49</a:t>
            </a:fld>
            <a:endParaRPr lang="en-US" baseline="-11000"/>
          </a:p>
        </p:txBody>
      </p:sp>
      <p:sp>
        <p:nvSpPr>
          <p:cNvPr id="7" name="Title 6">
            <a:extLst>
              <a:ext uri="{FF2B5EF4-FFF2-40B4-BE49-F238E27FC236}">
                <a16:creationId xmlns:a16="http://schemas.microsoft.com/office/drawing/2014/main" id="{C4E551A4-BF2F-6B23-F12C-BEA32BA3CA70}"/>
              </a:ext>
            </a:extLst>
          </p:cNvPr>
          <p:cNvSpPr>
            <a:spLocks noGrp="1"/>
          </p:cNvSpPr>
          <p:nvPr>
            <p:ph type="title"/>
          </p:nvPr>
        </p:nvSpPr>
        <p:spPr/>
        <p:txBody>
          <a:bodyPr/>
          <a:lstStyle/>
          <a:p>
            <a:r>
              <a:rPr lang="en-US" b="1">
                <a:latin typeface="Barlow"/>
              </a:rPr>
              <a:t>Exercise 1 SOLUTION</a:t>
            </a:r>
            <a:br>
              <a:rPr lang="en-US" b="1"/>
            </a:br>
            <a:endParaRPr lang="en-US"/>
          </a:p>
        </p:txBody>
      </p:sp>
      <p:sp>
        <p:nvSpPr>
          <p:cNvPr id="3" name="TextBox 2">
            <a:extLst>
              <a:ext uri="{FF2B5EF4-FFF2-40B4-BE49-F238E27FC236}">
                <a16:creationId xmlns:a16="http://schemas.microsoft.com/office/drawing/2014/main" id="{D5EAC3D9-43AB-22B2-F1F4-3888140B7F2A}"/>
              </a:ext>
            </a:extLst>
          </p:cNvPr>
          <p:cNvSpPr txBox="1"/>
          <p:nvPr/>
        </p:nvSpPr>
        <p:spPr>
          <a:xfrm>
            <a:off x="349349" y="1678100"/>
            <a:ext cx="5312897" cy="397544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defTabSz="457200">
              <a:spcBef>
                <a:spcPts val="1000"/>
              </a:spcBef>
              <a:buClr>
                <a:srgbClr val="1E4056"/>
              </a:buClr>
              <a:buSzPct val="75000"/>
              <a:buFont typeface="Barlow"/>
              <a:buChar char="►"/>
            </a:pPr>
            <a:r>
              <a:rPr lang="en-US" sz="2000">
                <a:solidFill>
                  <a:srgbClr val="000000"/>
                </a:solidFill>
              </a:rPr>
              <a:t>Task: Power and RGB LED red, green and blue</a:t>
            </a:r>
          </a:p>
          <a:p>
            <a:pPr marL="228600" indent="-228600" defTabSz="457200">
              <a:spcBef>
                <a:spcPts val="1000"/>
              </a:spcBef>
              <a:buClr>
                <a:srgbClr val="1E4056"/>
              </a:buClr>
              <a:buSzPct val="75000"/>
              <a:buFont typeface="Barlow"/>
              <a:buChar char="►"/>
            </a:pPr>
            <a:r>
              <a:rPr lang="en-US" sz="2000">
                <a:solidFill>
                  <a:srgbClr val="000000"/>
                </a:solidFill>
              </a:rPr>
              <a:t>Use the connector with RGB LED and plug it into the board</a:t>
            </a:r>
          </a:p>
          <a:p>
            <a:pPr marL="228600" indent="-228600" defTabSz="457200">
              <a:spcBef>
                <a:spcPts val="1000"/>
              </a:spcBef>
              <a:buClr>
                <a:srgbClr val="1E4056"/>
              </a:buClr>
              <a:buSzPct val="75000"/>
              <a:buFont typeface="Barlow"/>
              <a:buChar char="►"/>
            </a:pPr>
            <a:r>
              <a:rPr lang="en-US" sz="2000">
                <a:solidFill>
                  <a:srgbClr val="000000"/>
                </a:solidFill>
              </a:rPr>
              <a:t>Write a loop to power the led red, green and blue</a:t>
            </a:r>
          </a:p>
          <a:p>
            <a:pPr marL="228600" indent="-228600" defTabSz="457200">
              <a:spcBef>
                <a:spcPts val="1000"/>
              </a:spcBef>
              <a:buClr>
                <a:srgbClr val="1E4056"/>
              </a:buClr>
              <a:buSzPct val="75000"/>
              <a:buFont typeface="Barlow"/>
              <a:buChar char="►"/>
            </a:pPr>
            <a:r>
              <a:rPr lang="en-US" sz="2000">
                <a:solidFill>
                  <a:srgbClr val="000000"/>
                </a:solidFill>
              </a:rPr>
              <a:t>Don't forget to turn off the led channels</a:t>
            </a:r>
          </a:p>
          <a:p>
            <a:pPr marL="228600" indent="-228600" defTabSz="457200">
              <a:spcBef>
                <a:spcPts val="1000"/>
              </a:spcBef>
              <a:buClr>
                <a:srgbClr val="1E4056"/>
              </a:buClr>
              <a:buSzPct val="75000"/>
              <a:buFont typeface="Barlow"/>
              <a:buChar char="►"/>
            </a:pPr>
            <a:endParaRPr lang="en-US" sz="2000">
              <a:solidFill>
                <a:srgbClr val="000000"/>
              </a:solidFill>
            </a:endParaRPr>
          </a:p>
          <a:p>
            <a:pPr marL="228600" indent="-228600" defTabSz="457200">
              <a:spcBef>
                <a:spcPts val="1000"/>
              </a:spcBef>
              <a:buClr>
                <a:srgbClr val="1E4056"/>
              </a:buClr>
              <a:buSzPct val="75000"/>
              <a:buFont typeface="Barlow"/>
              <a:buChar char="►"/>
            </a:pPr>
            <a:endParaRPr lang="en-US" sz="2000">
              <a:solidFill>
                <a:srgbClr val="000000"/>
              </a:solidFill>
            </a:endParaRPr>
          </a:p>
          <a:p>
            <a:pPr marL="228600" indent="-228600" defTabSz="457200">
              <a:spcBef>
                <a:spcPts val="1000"/>
              </a:spcBef>
              <a:buClr>
                <a:srgbClr val="1E4056"/>
              </a:buClr>
              <a:buSzPct val="75000"/>
              <a:buFont typeface="Barlow"/>
              <a:buChar char="►"/>
            </a:pPr>
            <a:endParaRPr lang="en-US" sz="2000">
              <a:solidFill>
                <a:srgbClr val="000000"/>
              </a:solidFill>
            </a:endParaRPr>
          </a:p>
          <a:p>
            <a:pPr defTabSz="457200">
              <a:spcBef>
                <a:spcPts val="1000"/>
              </a:spcBef>
              <a:buClr>
                <a:srgbClr val="1E4056"/>
              </a:buClr>
              <a:buSzPct val="75000"/>
            </a:pPr>
            <a:endParaRPr lang="en-US" sz="2000">
              <a:solidFill>
                <a:srgbClr val="000000"/>
              </a:solidFill>
            </a:endParaRPr>
          </a:p>
        </p:txBody>
      </p:sp>
      <p:pic>
        <p:nvPicPr>
          <p:cNvPr id="2" name="Picture 1" descr="A screen shot of a computer program&#10;&#10;Description automatically generated">
            <a:extLst>
              <a:ext uri="{FF2B5EF4-FFF2-40B4-BE49-F238E27FC236}">
                <a16:creationId xmlns:a16="http://schemas.microsoft.com/office/drawing/2014/main" id="{6A615BA0-AA7F-E159-C1CC-F9F4E67D2425}"/>
              </a:ext>
            </a:extLst>
          </p:cNvPr>
          <p:cNvPicPr>
            <a:picLocks noChangeAspect="1"/>
          </p:cNvPicPr>
          <p:nvPr/>
        </p:nvPicPr>
        <p:blipFill>
          <a:blip r:embed="rId2"/>
          <a:stretch>
            <a:fillRect/>
          </a:stretch>
        </p:blipFill>
        <p:spPr>
          <a:xfrm>
            <a:off x="5800665" y="1396554"/>
            <a:ext cx="6163933" cy="3673594"/>
          </a:xfrm>
          <a:prstGeom prst="rect">
            <a:avLst/>
          </a:prstGeom>
        </p:spPr>
      </p:pic>
    </p:spTree>
    <p:extLst>
      <p:ext uri="{BB962C8B-B14F-4D97-AF65-F5344CB8AC3E}">
        <p14:creationId xmlns:p14="http://schemas.microsoft.com/office/powerpoint/2010/main" val="180337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B7F168-08AF-A28A-BE95-C7739FFC1563}"/>
              </a:ext>
            </a:extLst>
          </p:cNvPr>
          <p:cNvSpPr>
            <a:spLocks noGrp="1"/>
          </p:cNvSpPr>
          <p:nvPr>
            <p:ph type="title"/>
          </p:nvPr>
        </p:nvSpPr>
        <p:spPr/>
        <p:txBody>
          <a:bodyPr/>
          <a:lstStyle/>
          <a:p>
            <a:r>
              <a:rPr lang="en-US"/>
              <a:t>ADI’s Technology Empowers the Intelligent Edge … </a:t>
            </a:r>
          </a:p>
        </p:txBody>
      </p:sp>
      <p:sp>
        <p:nvSpPr>
          <p:cNvPr id="129" name="Text Placeholder 128">
            <a:extLst>
              <a:ext uri="{FF2B5EF4-FFF2-40B4-BE49-F238E27FC236}">
                <a16:creationId xmlns:a16="http://schemas.microsoft.com/office/drawing/2014/main" id="{7AAEF788-3637-533D-FF97-66370E5FD968}"/>
              </a:ext>
            </a:extLst>
          </p:cNvPr>
          <p:cNvSpPr>
            <a:spLocks noGrp="1"/>
          </p:cNvSpPr>
          <p:nvPr>
            <p:ph idx="11"/>
          </p:nvPr>
        </p:nvSpPr>
        <p:spPr>
          <a:xfrm>
            <a:off x="417600" y="1353312"/>
            <a:ext cx="11358000" cy="377505"/>
          </a:xfrm>
        </p:spPr>
        <p:txBody>
          <a:bodyPr/>
          <a:lstStyle/>
          <a:p>
            <a:r>
              <a:rPr lang="en-US"/>
              <a:t>… Where the Physical and Digital Worlds Intersect</a:t>
            </a:r>
          </a:p>
        </p:txBody>
      </p:sp>
      <p:sp>
        <p:nvSpPr>
          <p:cNvPr id="130" name="Footer Placeholder 129">
            <a:extLst>
              <a:ext uri="{FF2B5EF4-FFF2-40B4-BE49-F238E27FC236}">
                <a16:creationId xmlns:a16="http://schemas.microsoft.com/office/drawing/2014/main" id="{ACF92A93-EC00-7893-27C1-B75433BB23E8}"/>
              </a:ext>
            </a:extLst>
          </p:cNvPr>
          <p:cNvSpPr>
            <a:spLocks noGrp="1"/>
          </p:cNvSpPr>
          <p:nvPr>
            <p:ph type="ftr" sz="quarter" idx="3"/>
          </p:nvPr>
        </p:nvSpPr>
        <p:spPr/>
        <p:txBody>
          <a:bodyPr/>
          <a:lstStyle/>
          <a:p>
            <a:r>
              <a:rPr lang="en-IE"/>
              <a:t>©2024 Analog Devices, Inc. All Rights Reserved. </a:t>
            </a:r>
          </a:p>
        </p:txBody>
      </p:sp>
      <p:sp>
        <p:nvSpPr>
          <p:cNvPr id="131" name="Slide Number Placeholder 130">
            <a:extLst>
              <a:ext uri="{FF2B5EF4-FFF2-40B4-BE49-F238E27FC236}">
                <a16:creationId xmlns:a16="http://schemas.microsoft.com/office/drawing/2014/main" id="{366E5E1F-001E-463F-2A74-F5EF11A0048A}"/>
              </a:ext>
            </a:extLst>
          </p:cNvPr>
          <p:cNvSpPr>
            <a:spLocks noGrp="1"/>
          </p:cNvSpPr>
          <p:nvPr>
            <p:ph type="sldNum" sz="quarter" idx="4"/>
          </p:nvPr>
        </p:nvSpPr>
        <p:spPr/>
        <p:txBody>
          <a:bodyPr/>
          <a:lstStyle/>
          <a:p>
            <a:pPr>
              <a:defRPr/>
            </a:pPr>
            <a:fld id="{A9CE67A1-BA7F-A74E-B5D7-615746DEEC2B}" type="slidenum">
              <a:rPr lang="en-US" smtClean="0"/>
              <a:pPr>
                <a:defRPr/>
              </a:pPr>
              <a:t>5</a:t>
            </a:fld>
            <a:endParaRPr lang="en-US"/>
          </a:p>
        </p:txBody>
      </p:sp>
      <p:sp>
        <p:nvSpPr>
          <p:cNvPr id="17" name="Rounded Rectangle 16">
            <a:extLst>
              <a:ext uri="{FF2B5EF4-FFF2-40B4-BE49-F238E27FC236}">
                <a16:creationId xmlns:a16="http://schemas.microsoft.com/office/drawing/2014/main" id="{540E086C-B3F3-BB01-D2AD-E89914C5A770}"/>
              </a:ext>
            </a:extLst>
          </p:cNvPr>
          <p:cNvSpPr/>
          <p:nvPr/>
        </p:nvSpPr>
        <p:spPr>
          <a:xfrm>
            <a:off x="417600" y="1868123"/>
            <a:ext cx="11355300" cy="4517527"/>
          </a:xfrm>
          <a:prstGeom prst="roundRect">
            <a:avLst>
              <a:gd name="adj" fmla="val 4990"/>
            </a:avLst>
          </a:prstGeom>
          <a:noFill/>
          <a:ln w="1905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lIns="182880" tIns="457200" rIns="182880" bIns="274320" numCol="1" spcCol="182880" rtlCol="0" anchor="ctr">
            <a:noAutofit/>
          </a:bodyPr>
          <a:lstStyle/>
          <a:p>
            <a:pPr algn="ctr" defTabSz="457200" fontAlgn="base">
              <a:lnSpc>
                <a:spcPct val="90000"/>
              </a:lnSpc>
              <a:spcBef>
                <a:spcPts val="500"/>
              </a:spcBef>
              <a:spcAft>
                <a:spcPts val="500"/>
              </a:spcAft>
              <a:buClr>
                <a:srgbClr val="B1B3B3"/>
              </a:buClr>
              <a:buSzPct val="65000"/>
            </a:pPr>
            <a:endParaRPr lang="en-US" sz="1400">
              <a:noFill/>
              <a:latin typeface="Barlow"/>
            </a:endParaRPr>
          </a:p>
        </p:txBody>
      </p:sp>
      <p:sp>
        <p:nvSpPr>
          <p:cNvPr id="2" name="Rectangle 1">
            <a:extLst>
              <a:ext uri="{FF2B5EF4-FFF2-40B4-BE49-F238E27FC236}">
                <a16:creationId xmlns:a16="http://schemas.microsoft.com/office/drawing/2014/main" id="{A3F1411A-1EDA-5DBA-CD7F-80BEB1AEA17C}"/>
              </a:ext>
            </a:extLst>
          </p:cNvPr>
          <p:cNvSpPr/>
          <p:nvPr/>
        </p:nvSpPr>
        <p:spPr>
          <a:xfrm>
            <a:off x="2562898" y="1703024"/>
            <a:ext cx="2310371" cy="3385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600" b="1" i="0" u="none" strike="noStrike" kern="1200" cap="none" spc="0" normalizeH="0" baseline="0" noProof="0">
                <a:ln>
                  <a:noFill/>
                </a:ln>
                <a:solidFill>
                  <a:schemeClr val="tx2">
                    <a:lumMod val="75000"/>
                  </a:schemeClr>
                </a:solidFill>
                <a:effectLst/>
                <a:uLnTx/>
                <a:uFillTx/>
                <a:latin typeface="Barlow"/>
                <a:ea typeface="+mn-ea"/>
                <a:cs typeface="+mn-cs"/>
              </a:rPr>
              <a:t>INTELLIGENT EDGE</a:t>
            </a:r>
            <a:endParaRPr kumimoji="0" lang="en-US" sz="1400" b="1" i="0" u="none" strike="noStrike" kern="1200" cap="none" normalizeH="0" baseline="35000" noProof="0">
              <a:ln>
                <a:noFill/>
              </a:ln>
              <a:solidFill>
                <a:schemeClr val="tx2">
                  <a:lumMod val="75000"/>
                </a:schemeClr>
              </a:solidFill>
              <a:effectLst/>
              <a:uLnTx/>
              <a:uFillTx/>
              <a:latin typeface="Barlow"/>
              <a:ea typeface="+mn-ea"/>
              <a:cs typeface="+mn-cs"/>
            </a:endParaRPr>
          </a:p>
        </p:txBody>
      </p:sp>
      <p:grpSp>
        <p:nvGrpSpPr>
          <p:cNvPr id="102" name="Group 101">
            <a:extLst>
              <a:ext uri="{FF2B5EF4-FFF2-40B4-BE49-F238E27FC236}">
                <a16:creationId xmlns:a16="http://schemas.microsoft.com/office/drawing/2014/main" id="{51234120-20C4-4D82-4DA7-1D6409B8CD8A}"/>
              </a:ext>
            </a:extLst>
          </p:cNvPr>
          <p:cNvGrpSpPr/>
          <p:nvPr/>
        </p:nvGrpSpPr>
        <p:grpSpPr>
          <a:xfrm>
            <a:off x="2439845" y="2163732"/>
            <a:ext cx="7312310" cy="1258007"/>
            <a:chOff x="2433760" y="1946746"/>
            <a:chExt cx="7312310" cy="1258007"/>
          </a:xfrm>
        </p:grpSpPr>
        <p:sp>
          <p:nvSpPr>
            <p:cNvPr id="80" name="Rounded Rectangle 79">
              <a:extLst>
                <a:ext uri="{FF2B5EF4-FFF2-40B4-BE49-F238E27FC236}">
                  <a16:creationId xmlns:a16="http://schemas.microsoft.com/office/drawing/2014/main" id="{8871E606-1C04-F6AF-2452-BFC3A9AF1CA3}"/>
                </a:ext>
              </a:extLst>
            </p:cNvPr>
            <p:cNvSpPr>
              <a:spLocks noChangeAspect="1"/>
            </p:cNvSpPr>
            <p:nvPr/>
          </p:nvSpPr>
          <p:spPr>
            <a:xfrm>
              <a:off x="2433760" y="1946746"/>
              <a:ext cx="7312310" cy="1258007"/>
            </a:xfrm>
            <a:prstGeom prst="roundRect">
              <a:avLst/>
            </a:prstGeom>
            <a:solidFill>
              <a:schemeClr val="accent1">
                <a:alpha val="3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b="1" i="0" u="none" strike="noStrike" kern="1200" cap="none" spc="0" normalizeH="0" baseline="0" noProof="0">
                  <a:ln>
                    <a:noFill/>
                  </a:ln>
                  <a:solidFill>
                    <a:schemeClr val="bg1"/>
                  </a:solidFill>
                  <a:effectLst/>
                  <a:uLnTx/>
                  <a:uFillTx/>
                  <a:latin typeface="Barlow"/>
                  <a:ea typeface="+mn-ea"/>
                  <a:cs typeface="+mn-cs"/>
                </a:rPr>
                <a:t>SYSTEMS</a:t>
              </a:r>
            </a:p>
          </p:txBody>
        </p:sp>
        <p:sp>
          <p:nvSpPr>
            <p:cNvPr id="74" name="Rounded Rectangle 73">
              <a:extLst>
                <a:ext uri="{FF2B5EF4-FFF2-40B4-BE49-F238E27FC236}">
                  <a16:creationId xmlns:a16="http://schemas.microsoft.com/office/drawing/2014/main" id="{8F28389A-4425-1F33-B94D-AB52EC32E4E4}"/>
                </a:ext>
              </a:extLst>
            </p:cNvPr>
            <p:cNvSpPr>
              <a:spLocks noChangeAspect="1"/>
            </p:cNvSpPr>
            <p:nvPr/>
          </p:nvSpPr>
          <p:spPr>
            <a:xfrm>
              <a:off x="2562898" y="2261671"/>
              <a:ext cx="1099441"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Sense</a:t>
              </a:r>
            </a:p>
          </p:txBody>
        </p:sp>
        <p:sp>
          <p:nvSpPr>
            <p:cNvPr id="75" name="Rounded Rectangle 74">
              <a:extLst>
                <a:ext uri="{FF2B5EF4-FFF2-40B4-BE49-F238E27FC236}">
                  <a16:creationId xmlns:a16="http://schemas.microsoft.com/office/drawing/2014/main" id="{66760126-7480-BA3F-090E-465703EB14B4}"/>
                </a:ext>
              </a:extLst>
            </p:cNvPr>
            <p:cNvSpPr>
              <a:spLocks noChangeAspect="1"/>
            </p:cNvSpPr>
            <p:nvPr/>
          </p:nvSpPr>
          <p:spPr>
            <a:xfrm>
              <a:off x="3801937" y="2261671"/>
              <a:ext cx="1099441"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Interpret</a:t>
              </a:r>
            </a:p>
          </p:txBody>
        </p:sp>
        <p:sp>
          <p:nvSpPr>
            <p:cNvPr id="76" name="Rounded Rectangle 75">
              <a:extLst>
                <a:ext uri="{FF2B5EF4-FFF2-40B4-BE49-F238E27FC236}">
                  <a16:creationId xmlns:a16="http://schemas.microsoft.com/office/drawing/2014/main" id="{48A68193-1DF0-1D11-967A-EA9CABFB48C9}"/>
                </a:ext>
              </a:extLst>
            </p:cNvPr>
            <p:cNvSpPr>
              <a:spLocks noChangeAspect="1"/>
            </p:cNvSpPr>
            <p:nvPr/>
          </p:nvSpPr>
          <p:spPr>
            <a:xfrm>
              <a:off x="5035080" y="2261671"/>
              <a:ext cx="1032008"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Communicate</a:t>
              </a:r>
            </a:p>
          </p:txBody>
        </p:sp>
        <p:sp>
          <p:nvSpPr>
            <p:cNvPr id="77" name="Rounded Rectangle 76">
              <a:extLst>
                <a:ext uri="{FF2B5EF4-FFF2-40B4-BE49-F238E27FC236}">
                  <a16:creationId xmlns:a16="http://schemas.microsoft.com/office/drawing/2014/main" id="{1EBA2F0D-8940-C844-88A1-0D7344D16FED}"/>
                </a:ext>
              </a:extLst>
            </p:cNvPr>
            <p:cNvSpPr>
              <a:spLocks noChangeAspect="1"/>
            </p:cNvSpPr>
            <p:nvPr/>
          </p:nvSpPr>
          <p:spPr>
            <a:xfrm>
              <a:off x="6214237" y="2261671"/>
              <a:ext cx="1032008"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Learn</a:t>
              </a:r>
            </a:p>
          </p:txBody>
        </p:sp>
        <p:sp>
          <p:nvSpPr>
            <p:cNvPr id="78" name="Rounded Rectangle 77">
              <a:extLst>
                <a:ext uri="{FF2B5EF4-FFF2-40B4-BE49-F238E27FC236}">
                  <a16:creationId xmlns:a16="http://schemas.microsoft.com/office/drawing/2014/main" id="{C3CFE5DA-7F5A-8290-82F3-F442EDB5BEB3}"/>
                </a:ext>
              </a:extLst>
            </p:cNvPr>
            <p:cNvSpPr>
              <a:spLocks noChangeAspect="1"/>
            </p:cNvSpPr>
            <p:nvPr/>
          </p:nvSpPr>
          <p:spPr>
            <a:xfrm>
              <a:off x="7391449" y="2261671"/>
              <a:ext cx="1032008"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Decide</a:t>
              </a:r>
            </a:p>
          </p:txBody>
        </p:sp>
        <p:sp>
          <p:nvSpPr>
            <p:cNvPr id="79" name="Rounded Rectangle 78">
              <a:extLst>
                <a:ext uri="{FF2B5EF4-FFF2-40B4-BE49-F238E27FC236}">
                  <a16:creationId xmlns:a16="http://schemas.microsoft.com/office/drawing/2014/main" id="{2CC907A4-00A8-3373-C270-732B62EC991A}"/>
                </a:ext>
              </a:extLst>
            </p:cNvPr>
            <p:cNvSpPr>
              <a:spLocks noChangeAspect="1"/>
            </p:cNvSpPr>
            <p:nvPr/>
          </p:nvSpPr>
          <p:spPr>
            <a:xfrm>
              <a:off x="8568661" y="2261671"/>
              <a:ext cx="1032008" cy="821129"/>
            </a:xfrm>
            <a:prstGeom prst="roundRect">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Act</a:t>
              </a:r>
            </a:p>
          </p:txBody>
        </p:sp>
        <p:pic>
          <p:nvPicPr>
            <p:cNvPr id="73" name="CustomIcon">
              <a:extLst>
                <a:ext uri="{FF2B5EF4-FFF2-40B4-BE49-F238E27FC236}">
                  <a16:creationId xmlns:a16="http://schemas.microsoft.com/office/drawing/2014/main" id="{55A81E69-951C-B787-62E9-B928B15AE52B}"/>
                </a:ext>
              </a:extLst>
            </p:cNvPr>
            <p:cNvPicPr>
              <a:picLocks/>
            </p:cNvPicPr>
            <p:nvPr>
              <p:custDataLst>
                <p:tags r:id="rId2"/>
              </p:custDataLst>
            </p:nvPr>
          </p:nvPicPr>
          <p:blipFill>
            <a:blip r:embed="rId10">
              <a:lum bright="100000"/>
              <a:extLst>
                <a:ext uri="{96DAC541-7B7A-43D3-8B79-37D633B846F1}">
                  <asvg:svgBlip xmlns:asvg="http://schemas.microsoft.com/office/drawing/2016/SVG/main" r:embed="rId11"/>
                </a:ext>
              </a:extLst>
            </a:blip>
            <a:stretch>
              <a:fillRect/>
            </a:stretch>
          </p:blipFill>
          <p:spPr>
            <a:xfrm>
              <a:off x="2891245" y="2360554"/>
              <a:ext cx="431567" cy="431567"/>
            </a:xfrm>
            <a:prstGeom prst="rect">
              <a:avLst/>
            </a:prstGeom>
          </p:spPr>
        </p:pic>
        <p:pic>
          <p:nvPicPr>
            <p:cNvPr id="61" name="CustomIcon">
              <a:extLst>
                <a:ext uri="{FF2B5EF4-FFF2-40B4-BE49-F238E27FC236}">
                  <a16:creationId xmlns:a16="http://schemas.microsoft.com/office/drawing/2014/main" id="{3B959F39-782C-71F3-8C96-3719FA0B8AAC}"/>
                </a:ext>
              </a:extLst>
            </p:cNvPr>
            <p:cNvPicPr>
              <a:picLocks/>
            </p:cNvPicPr>
            <p:nvPr>
              <p:custDataLst>
                <p:tags r:id="rId3"/>
              </p:custDataLst>
            </p:nvPr>
          </p:nvPicPr>
          <p:blipFill>
            <a:blip r:embed="rId12">
              <a:lum bright="100000"/>
              <a:extLst>
                <a:ext uri="{96DAC541-7B7A-43D3-8B79-37D633B846F1}">
                  <asvg:svgBlip xmlns:asvg="http://schemas.microsoft.com/office/drawing/2016/SVG/main" r:embed="rId13"/>
                </a:ext>
              </a:extLst>
            </a:blip>
            <a:stretch>
              <a:fillRect/>
            </a:stretch>
          </p:blipFill>
          <p:spPr>
            <a:xfrm>
              <a:off x="4131412" y="2360554"/>
              <a:ext cx="431567" cy="431567"/>
            </a:xfrm>
            <a:prstGeom prst="rect">
              <a:avLst/>
            </a:prstGeom>
          </p:spPr>
        </p:pic>
        <p:pic>
          <p:nvPicPr>
            <p:cNvPr id="57" name="CustomIcon">
              <a:extLst>
                <a:ext uri="{FF2B5EF4-FFF2-40B4-BE49-F238E27FC236}">
                  <a16:creationId xmlns:a16="http://schemas.microsoft.com/office/drawing/2014/main" id="{CC22E084-BC82-9CD7-0C49-C4AAEEBE6846}"/>
                </a:ext>
              </a:extLst>
            </p:cNvPr>
            <p:cNvPicPr>
              <a:picLocks/>
            </p:cNvPicPr>
            <p:nvPr>
              <p:custDataLst>
                <p:tags r:id="rId4"/>
              </p:custDataLst>
            </p:nvPr>
          </p:nvPicPr>
          <p:blipFill>
            <a:blip r:embed="rId14">
              <a:lum bright="100000"/>
              <a:extLst>
                <a:ext uri="{96DAC541-7B7A-43D3-8B79-37D633B846F1}">
                  <asvg:svgBlip xmlns:asvg="http://schemas.microsoft.com/office/drawing/2016/SVG/main" r:embed="rId15"/>
                </a:ext>
              </a:extLst>
            </a:blip>
            <a:stretch>
              <a:fillRect/>
            </a:stretch>
          </p:blipFill>
          <p:spPr>
            <a:xfrm>
              <a:off x="5320662" y="2360554"/>
              <a:ext cx="431567" cy="431567"/>
            </a:xfrm>
            <a:prstGeom prst="rect">
              <a:avLst/>
            </a:prstGeom>
          </p:spPr>
        </p:pic>
        <p:pic>
          <p:nvPicPr>
            <p:cNvPr id="69" name="CustomIcon">
              <a:extLst>
                <a:ext uri="{FF2B5EF4-FFF2-40B4-BE49-F238E27FC236}">
                  <a16:creationId xmlns:a16="http://schemas.microsoft.com/office/drawing/2014/main" id="{C8ADE340-E094-61DB-A58B-C551B494AFB9}"/>
                </a:ext>
              </a:extLst>
            </p:cNvPr>
            <p:cNvPicPr>
              <a:picLocks/>
            </p:cNvPicPr>
            <p:nvPr>
              <p:custDataLst>
                <p:tags r:id="rId5"/>
              </p:custDataLst>
            </p:nvPr>
          </p:nvPicPr>
          <p:blipFill>
            <a:blip r:embed="rId16">
              <a:lum bright="100000"/>
              <a:extLst>
                <a:ext uri="{96DAC541-7B7A-43D3-8B79-37D633B846F1}">
                  <asvg:svgBlip xmlns:asvg="http://schemas.microsoft.com/office/drawing/2016/SVG/main" r:embed="rId17"/>
                </a:ext>
              </a:extLst>
            </a:blip>
            <a:stretch>
              <a:fillRect/>
            </a:stretch>
          </p:blipFill>
          <p:spPr>
            <a:xfrm>
              <a:off x="6514457" y="2360554"/>
              <a:ext cx="431567" cy="431567"/>
            </a:xfrm>
            <a:prstGeom prst="rect">
              <a:avLst/>
            </a:prstGeom>
          </p:spPr>
        </p:pic>
        <p:pic>
          <p:nvPicPr>
            <p:cNvPr id="53" name="CustomIcon">
              <a:extLst>
                <a:ext uri="{FF2B5EF4-FFF2-40B4-BE49-F238E27FC236}">
                  <a16:creationId xmlns:a16="http://schemas.microsoft.com/office/drawing/2014/main" id="{28ACC57A-2218-72DC-3D88-D22A49555328}"/>
                </a:ext>
              </a:extLst>
            </p:cNvPr>
            <p:cNvPicPr>
              <a:picLocks/>
            </p:cNvPicPr>
            <p:nvPr>
              <p:custDataLst>
                <p:tags r:id="rId6"/>
              </p:custDataLst>
            </p:nvPr>
          </p:nvPicPr>
          <p:blipFill>
            <a:blip r:embed="rId18">
              <a:extLst>
                <a:ext uri="{96DAC541-7B7A-43D3-8B79-37D633B846F1}">
                  <asvg:svgBlip xmlns:asvg="http://schemas.microsoft.com/office/drawing/2016/SVG/main" r:embed="rId19"/>
                </a:ext>
              </a:extLst>
            </a:blip>
            <a:stretch>
              <a:fillRect/>
            </a:stretch>
          </p:blipFill>
          <p:spPr>
            <a:xfrm>
              <a:off x="7691669" y="2360554"/>
              <a:ext cx="431567" cy="431567"/>
            </a:xfrm>
            <a:prstGeom prst="rect">
              <a:avLst/>
            </a:prstGeom>
          </p:spPr>
        </p:pic>
        <p:pic>
          <p:nvPicPr>
            <p:cNvPr id="65" name="CustomIcon">
              <a:extLst>
                <a:ext uri="{FF2B5EF4-FFF2-40B4-BE49-F238E27FC236}">
                  <a16:creationId xmlns:a16="http://schemas.microsoft.com/office/drawing/2014/main" id="{B2D8A3A2-E463-1323-2D1A-339831405F57}"/>
                </a:ext>
              </a:extLst>
            </p:cNvPr>
            <p:cNvPicPr>
              <a:picLocks/>
            </p:cNvPicPr>
            <p:nvPr>
              <p:custDataLst>
                <p:tags r:id="rId7"/>
              </p:custDataLst>
            </p:nvPr>
          </p:nvPicPr>
          <p:blipFill>
            <a:blip r:embed="rId20">
              <a:lum bright="100000"/>
              <a:extLst>
                <a:ext uri="{96DAC541-7B7A-43D3-8B79-37D633B846F1}">
                  <asvg:svgBlip xmlns:asvg="http://schemas.microsoft.com/office/drawing/2016/SVG/main" r:embed="rId21"/>
                </a:ext>
              </a:extLst>
            </a:blip>
            <a:stretch>
              <a:fillRect/>
            </a:stretch>
          </p:blipFill>
          <p:spPr>
            <a:xfrm>
              <a:off x="8848904" y="2360554"/>
              <a:ext cx="431567" cy="431567"/>
            </a:xfrm>
            <a:prstGeom prst="rect">
              <a:avLst/>
            </a:prstGeom>
          </p:spPr>
        </p:pic>
      </p:grpSp>
      <p:grpSp>
        <p:nvGrpSpPr>
          <p:cNvPr id="103" name="Group 102">
            <a:extLst>
              <a:ext uri="{FF2B5EF4-FFF2-40B4-BE49-F238E27FC236}">
                <a16:creationId xmlns:a16="http://schemas.microsoft.com/office/drawing/2014/main" id="{A3C49AF2-63D7-7927-3259-6B7B43FECE41}"/>
              </a:ext>
            </a:extLst>
          </p:cNvPr>
          <p:cNvGrpSpPr/>
          <p:nvPr/>
        </p:nvGrpSpPr>
        <p:grpSpPr>
          <a:xfrm>
            <a:off x="3645364" y="3650101"/>
            <a:ext cx="4901273" cy="903523"/>
            <a:chOff x="3608904" y="3568328"/>
            <a:chExt cx="4901273" cy="903523"/>
          </a:xfrm>
        </p:grpSpPr>
        <p:sp>
          <p:nvSpPr>
            <p:cNvPr id="93" name="Rounded Rectangle 92">
              <a:extLst>
                <a:ext uri="{FF2B5EF4-FFF2-40B4-BE49-F238E27FC236}">
                  <a16:creationId xmlns:a16="http://schemas.microsoft.com/office/drawing/2014/main" id="{C9058422-B594-9776-A592-59C20C09CC64}"/>
                </a:ext>
              </a:extLst>
            </p:cNvPr>
            <p:cNvSpPr>
              <a:spLocks noChangeAspect="1"/>
            </p:cNvSpPr>
            <p:nvPr/>
          </p:nvSpPr>
          <p:spPr>
            <a:xfrm>
              <a:off x="3608904" y="3568328"/>
              <a:ext cx="4901273" cy="903523"/>
            </a:xfrm>
            <a:prstGeom prst="roundRect">
              <a:avLst/>
            </a:prstGeom>
            <a:solidFill>
              <a:schemeClr val="accent1">
                <a:alpha val="24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b="1" i="0" u="none" strike="noStrike" kern="1200" cap="none" spc="0" normalizeH="0" baseline="0" noProof="0">
                  <a:ln>
                    <a:noFill/>
                  </a:ln>
                  <a:solidFill>
                    <a:schemeClr val="bg1"/>
                  </a:solidFill>
                  <a:effectLst/>
                  <a:uLnTx/>
                  <a:uFillTx/>
                  <a:latin typeface="Barlow"/>
                  <a:ea typeface="+mn-ea"/>
                  <a:cs typeface="+mn-cs"/>
                </a:rPr>
                <a:t>DELIVERING</a:t>
              </a:r>
            </a:p>
          </p:txBody>
        </p:sp>
        <p:sp>
          <p:nvSpPr>
            <p:cNvPr id="82" name="Rounded Rectangle 81">
              <a:extLst>
                <a:ext uri="{FF2B5EF4-FFF2-40B4-BE49-F238E27FC236}">
                  <a16:creationId xmlns:a16="http://schemas.microsoft.com/office/drawing/2014/main" id="{6E306A80-D292-6FBF-C40E-6A42CB2D3630}"/>
                </a:ext>
              </a:extLst>
            </p:cNvPr>
            <p:cNvSpPr>
              <a:spLocks noChangeAspect="1"/>
            </p:cNvSpPr>
            <p:nvPr/>
          </p:nvSpPr>
          <p:spPr>
            <a:xfrm>
              <a:off x="3743453" y="3883252"/>
              <a:ext cx="1099441" cy="46343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Autonomy</a:t>
              </a:r>
            </a:p>
          </p:txBody>
        </p:sp>
        <p:sp>
          <p:nvSpPr>
            <p:cNvPr id="83" name="Rounded Rectangle 82">
              <a:extLst>
                <a:ext uri="{FF2B5EF4-FFF2-40B4-BE49-F238E27FC236}">
                  <a16:creationId xmlns:a16="http://schemas.microsoft.com/office/drawing/2014/main" id="{F28CF25F-69EB-7E2E-1E51-FF62F4A27D8B}"/>
                </a:ext>
              </a:extLst>
            </p:cNvPr>
            <p:cNvSpPr>
              <a:spLocks noChangeAspect="1"/>
            </p:cNvSpPr>
            <p:nvPr/>
          </p:nvSpPr>
          <p:spPr>
            <a:xfrm>
              <a:off x="4976596" y="3883252"/>
              <a:ext cx="1032008" cy="455689"/>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Sustainability</a:t>
              </a:r>
            </a:p>
          </p:txBody>
        </p:sp>
        <p:sp>
          <p:nvSpPr>
            <p:cNvPr id="84" name="Rounded Rectangle 83">
              <a:extLst>
                <a:ext uri="{FF2B5EF4-FFF2-40B4-BE49-F238E27FC236}">
                  <a16:creationId xmlns:a16="http://schemas.microsoft.com/office/drawing/2014/main" id="{0156A95B-701B-BEE1-16F7-E09C492EF62B}"/>
                </a:ext>
              </a:extLst>
            </p:cNvPr>
            <p:cNvSpPr>
              <a:spLocks noChangeAspect="1"/>
            </p:cNvSpPr>
            <p:nvPr/>
          </p:nvSpPr>
          <p:spPr>
            <a:xfrm>
              <a:off x="6155753" y="3883252"/>
              <a:ext cx="1032008" cy="455689"/>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Connectivity</a:t>
              </a:r>
            </a:p>
          </p:txBody>
        </p:sp>
        <p:sp>
          <p:nvSpPr>
            <p:cNvPr id="85" name="Rounded Rectangle 84">
              <a:extLst>
                <a:ext uri="{FF2B5EF4-FFF2-40B4-BE49-F238E27FC236}">
                  <a16:creationId xmlns:a16="http://schemas.microsoft.com/office/drawing/2014/main" id="{EBCD1089-0A63-FB7C-E00A-41501B2D76C2}"/>
                </a:ext>
              </a:extLst>
            </p:cNvPr>
            <p:cNvSpPr>
              <a:spLocks noChangeAspect="1"/>
            </p:cNvSpPr>
            <p:nvPr/>
          </p:nvSpPr>
          <p:spPr>
            <a:xfrm>
              <a:off x="7332965" y="3883252"/>
              <a:ext cx="1032008" cy="463438"/>
            </a:xfrm>
            <a:prstGeom prst="roundRect">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r>
                <a:rPr kumimoji="0" lang="en-US" sz="1200" i="0" u="none" strike="noStrike" kern="1200" cap="none" spc="0" normalizeH="0" baseline="0" noProof="0">
                  <a:ln>
                    <a:noFill/>
                  </a:ln>
                  <a:solidFill>
                    <a:schemeClr val="bg1"/>
                  </a:solidFill>
                  <a:effectLst/>
                  <a:uLnTx/>
                  <a:uFillTx/>
                  <a:latin typeface="Barlow"/>
                  <a:ea typeface="+mn-ea"/>
                  <a:cs typeface="+mn-cs"/>
                </a:rPr>
                <a:t>Security</a:t>
              </a:r>
            </a:p>
          </p:txBody>
        </p:sp>
      </p:grpSp>
      <p:cxnSp>
        <p:nvCxnSpPr>
          <p:cNvPr id="100" name="Straight Connector 99">
            <a:extLst>
              <a:ext uri="{FF2B5EF4-FFF2-40B4-BE49-F238E27FC236}">
                <a16:creationId xmlns:a16="http://schemas.microsoft.com/office/drawing/2014/main" id="{40491DDA-2B83-FBF2-3B28-29891089252B}"/>
              </a:ext>
            </a:extLst>
          </p:cNvPr>
          <p:cNvCxnSpPr>
            <a:cxnSpLocks/>
            <a:stCxn id="93" idx="0"/>
          </p:cNvCxnSpPr>
          <p:nvPr/>
        </p:nvCxnSpPr>
        <p:spPr>
          <a:xfrm flipH="1" flipV="1">
            <a:off x="6096000" y="3421739"/>
            <a:ext cx="1" cy="228362"/>
          </a:xfrm>
          <a:prstGeom prst="line">
            <a:avLst/>
          </a:prstGeom>
          <a:solidFill>
            <a:schemeClr val="accent4"/>
          </a:solidFill>
          <a:ln w="19050">
            <a:solidFill>
              <a:schemeClr val="accent3"/>
            </a:solidFill>
            <a:headEnd type="arrow" w="lg" len="sm"/>
            <a:tailEnd type="none" w="sm"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a:extLst>
              <a:ext uri="{FF2B5EF4-FFF2-40B4-BE49-F238E27FC236}">
                <a16:creationId xmlns:a16="http://schemas.microsoft.com/office/drawing/2014/main" id="{B11E0ADC-1917-1515-0632-019044905A13}"/>
              </a:ext>
            </a:extLst>
          </p:cNvPr>
          <p:cNvCxnSpPr>
            <a:cxnSpLocks/>
            <a:stCxn id="23" idx="0"/>
            <a:endCxn id="93" idx="2"/>
          </p:cNvCxnSpPr>
          <p:nvPr/>
        </p:nvCxnSpPr>
        <p:spPr>
          <a:xfrm flipV="1">
            <a:off x="6096000" y="4553624"/>
            <a:ext cx="1" cy="228363"/>
          </a:xfrm>
          <a:prstGeom prst="line">
            <a:avLst/>
          </a:prstGeom>
          <a:solidFill>
            <a:schemeClr val="accent4"/>
          </a:solidFill>
          <a:ln w="19050">
            <a:solidFill>
              <a:schemeClr val="accent4"/>
            </a:solidFill>
            <a:headEnd type="arrow" w="lg" len="sm"/>
            <a:tailEnd type="none" w="sm" len="med"/>
          </a:ln>
        </p:spPr>
        <p:style>
          <a:lnRef idx="2">
            <a:schemeClr val="accent1">
              <a:shade val="50000"/>
            </a:schemeClr>
          </a:lnRef>
          <a:fillRef idx="1">
            <a:schemeClr val="accent1"/>
          </a:fillRef>
          <a:effectRef idx="0">
            <a:schemeClr val="accent1"/>
          </a:effectRef>
          <a:fontRef idx="minor">
            <a:schemeClr val="lt1"/>
          </a:fontRef>
        </p:style>
      </p:cxnSp>
      <p:grpSp>
        <p:nvGrpSpPr>
          <p:cNvPr id="33" name="Group 32">
            <a:extLst>
              <a:ext uri="{FF2B5EF4-FFF2-40B4-BE49-F238E27FC236}">
                <a16:creationId xmlns:a16="http://schemas.microsoft.com/office/drawing/2014/main" id="{6358E016-45B2-1D60-BE7D-A8BD8AFA80AB}"/>
              </a:ext>
            </a:extLst>
          </p:cNvPr>
          <p:cNvGrpSpPr/>
          <p:nvPr/>
        </p:nvGrpSpPr>
        <p:grpSpPr>
          <a:xfrm>
            <a:off x="809738" y="4781987"/>
            <a:ext cx="10565116" cy="1486454"/>
            <a:chOff x="809738" y="4781987"/>
            <a:chExt cx="10565116" cy="1486454"/>
          </a:xfrm>
        </p:grpSpPr>
        <p:sp>
          <p:nvSpPr>
            <p:cNvPr id="23" name="Rounded Rectangle 22">
              <a:extLst>
                <a:ext uri="{FF2B5EF4-FFF2-40B4-BE49-F238E27FC236}">
                  <a16:creationId xmlns:a16="http://schemas.microsoft.com/office/drawing/2014/main" id="{E98B6824-CDED-4B7F-5A64-38DED5D3A168}"/>
                </a:ext>
              </a:extLst>
            </p:cNvPr>
            <p:cNvSpPr>
              <a:spLocks noChangeAspect="1"/>
            </p:cNvSpPr>
            <p:nvPr/>
          </p:nvSpPr>
          <p:spPr>
            <a:xfrm>
              <a:off x="817146" y="4781987"/>
              <a:ext cx="10557708" cy="1486454"/>
            </a:xfrm>
            <a:prstGeom prst="roundRect">
              <a:avLst/>
            </a:prstGeom>
            <a:solidFill>
              <a:schemeClr val="accent1">
                <a:alpha val="24000"/>
              </a:schemeClr>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14400" rtl="0" eaLnBrk="1" fontAlgn="auto" latinLnBrk="0" hangingPunct="1">
                <a:spcBef>
                  <a:spcPts val="0"/>
                </a:spcBef>
                <a:spcAft>
                  <a:spcPts val="600"/>
                </a:spcAft>
                <a:buClrTx/>
                <a:buSzTx/>
                <a:buFontTx/>
                <a:buNone/>
                <a:tabLst/>
                <a:defRPr/>
              </a:pPr>
              <a:endParaRPr kumimoji="0" lang="en-US" sz="1200" b="1" i="0" u="none" strike="noStrike" kern="1200" cap="none" spc="0" normalizeH="0" baseline="0" noProof="0">
                <a:ln>
                  <a:noFill/>
                </a:ln>
                <a:solidFill>
                  <a:schemeClr val="bg1"/>
                </a:solidFill>
                <a:effectLst/>
                <a:uLnTx/>
                <a:uFillTx/>
                <a:latin typeface="Barlow"/>
                <a:ea typeface="+mn-ea"/>
                <a:cs typeface="+mn-cs"/>
              </a:endParaRPr>
            </a:p>
          </p:txBody>
        </p:sp>
        <p:pic>
          <p:nvPicPr>
            <p:cNvPr id="9" name="Picture 8">
              <a:extLst>
                <a:ext uri="{FF2B5EF4-FFF2-40B4-BE49-F238E27FC236}">
                  <a16:creationId xmlns:a16="http://schemas.microsoft.com/office/drawing/2014/main" id="{5D0E7A71-24C4-D0AA-BD2A-800F3BC32BF0}"/>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l="11870" r="11870"/>
            <a:stretch/>
          </p:blipFill>
          <p:spPr>
            <a:xfrm>
              <a:off x="6529661" y="4897064"/>
              <a:ext cx="914400" cy="914400"/>
            </a:xfrm>
            <a:prstGeom prst="ellipse">
              <a:avLst/>
            </a:prstGeom>
          </p:spPr>
        </p:pic>
        <p:sp>
          <p:nvSpPr>
            <p:cNvPr id="29" name="Arrow: Right 123">
              <a:extLst>
                <a:ext uri="{FF2B5EF4-FFF2-40B4-BE49-F238E27FC236}">
                  <a16:creationId xmlns:a16="http://schemas.microsoft.com/office/drawing/2014/main" id="{865DF880-0803-9965-48DE-6654FFAA2632}"/>
                </a:ext>
              </a:extLst>
            </p:cNvPr>
            <p:cNvSpPr/>
            <p:nvPr/>
          </p:nvSpPr>
          <p:spPr>
            <a:xfrm>
              <a:off x="2966215" y="4897064"/>
              <a:ext cx="914400" cy="914400"/>
            </a:xfrm>
            <a:prstGeom prst="ellipse">
              <a:avLst/>
            </a:prstGeom>
            <a:blipFill dpi="0" rotWithShape="1">
              <a:blip r:embed="rId23" cstate="screen">
                <a:extLst>
                  <a:ext uri="{28A0092B-C50C-407E-A947-70E740481C1C}">
                    <a14:useLocalDpi xmlns:a14="http://schemas.microsoft.com/office/drawing/2010/main"/>
                  </a:ext>
                </a:extLst>
              </a:blip>
              <a:srcRect/>
              <a:stretch>
                <a:fillRect t="-19056" r="66" b="-1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11480" tIns="274320" rIns="457200" bIns="274320" rtlCol="0" anchor="t" anchorCtr="0"/>
            <a:lstStyle/>
            <a:p>
              <a:pPr marL="0" marR="0" lvl="0" indent="0" algn="l" defTabSz="914400" rtl="0" eaLnBrk="1" fontAlgn="auto" latinLnBrk="0" hangingPunct="1">
                <a:lnSpc>
                  <a:spcPct val="90000"/>
                </a:lnSpc>
                <a:spcBef>
                  <a:spcPts val="0"/>
                </a:spcBef>
                <a:spcAft>
                  <a:spcPts val="1800"/>
                </a:spcAft>
                <a:buClrTx/>
                <a:buSzTx/>
                <a:buFontTx/>
                <a:buNone/>
                <a:tabLst/>
                <a:defRPr/>
              </a:pPr>
              <a:endParaRPr kumimoji="0" lang="en-US" b="0" i="0" u="none" strike="noStrike" kern="1200" cap="none" spc="-50" normalizeH="0" baseline="0" noProof="0">
                <a:ln>
                  <a:noFill/>
                </a:ln>
                <a:solidFill>
                  <a:srgbClr val="FFFFFF"/>
                </a:solidFill>
                <a:effectLst/>
                <a:uLnTx/>
                <a:uFillTx/>
                <a:latin typeface="Barlow"/>
                <a:ea typeface="+mn-ea"/>
                <a:cs typeface="+mn-cs"/>
              </a:endParaRPr>
            </a:p>
          </p:txBody>
        </p:sp>
        <p:sp>
          <p:nvSpPr>
            <p:cNvPr id="30" name="Arrow: Right 123">
              <a:extLst>
                <a:ext uri="{FF2B5EF4-FFF2-40B4-BE49-F238E27FC236}">
                  <a16:creationId xmlns:a16="http://schemas.microsoft.com/office/drawing/2014/main" id="{57103AE9-1C3C-7F31-8DC0-F48D1DE9EDEB}"/>
                </a:ext>
              </a:extLst>
            </p:cNvPr>
            <p:cNvSpPr/>
            <p:nvPr/>
          </p:nvSpPr>
          <p:spPr>
            <a:xfrm>
              <a:off x="8311384" y="4897064"/>
              <a:ext cx="914400" cy="914400"/>
            </a:xfrm>
            <a:prstGeom prst="ellipse">
              <a:avLst/>
            </a:prstGeom>
            <a:blipFill dpi="0" rotWithShape="1">
              <a:blip r:embed="rId24" cstate="screen">
                <a:extLst>
                  <a:ext uri="{28A0092B-C50C-407E-A947-70E740481C1C}">
                    <a14:useLocalDpi xmlns:a14="http://schemas.microsoft.com/office/drawing/2010/main"/>
                  </a:ext>
                </a:extLst>
              </a:blip>
              <a:srcRect/>
              <a:stretch>
                <a:fillRect t="-9534" b="-95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11480" tIns="274320" rIns="0" bIns="274320" rtlCol="0" anchor="t" anchorCtr="0"/>
            <a:lstStyle/>
            <a:p>
              <a:pPr>
                <a:lnSpc>
                  <a:spcPct val="90000"/>
                </a:lnSpc>
                <a:spcAft>
                  <a:spcPts val="1200"/>
                </a:spcAft>
              </a:pPr>
              <a:endParaRPr lang="en-US" spc="-50">
                <a:solidFill>
                  <a:srgbClr val="FFFFFF"/>
                </a:solidFill>
                <a:latin typeface="Barlow"/>
              </a:endParaRPr>
            </a:p>
          </p:txBody>
        </p:sp>
        <p:sp>
          <p:nvSpPr>
            <p:cNvPr id="31" name="Arrow: Right 123">
              <a:extLst>
                <a:ext uri="{FF2B5EF4-FFF2-40B4-BE49-F238E27FC236}">
                  <a16:creationId xmlns:a16="http://schemas.microsoft.com/office/drawing/2014/main" id="{BCB548FA-809E-0EEF-5F4C-E70C10B7E119}"/>
                </a:ext>
              </a:extLst>
            </p:cNvPr>
            <p:cNvSpPr/>
            <p:nvPr/>
          </p:nvSpPr>
          <p:spPr>
            <a:xfrm>
              <a:off x="1184492" y="4897064"/>
              <a:ext cx="914400" cy="914400"/>
            </a:xfrm>
            <a:prstGeom prst="ellipse">
              <a:avLst/>
            </a:prstGeom>
            <a:blipFill dpi="0" rotWithShape="1">
              <a:blip r:embed="rId25"/>
              <a:srcRect/>
              <a:stretch>
                <a:fillRect l="-25764" t="-15899" r="-22724" b="-18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11480" tIns="274320" rIns="0" bIns="274320" rtlCol="0" anchor="t" anchorCtr="0"/>
            <a:lstStyle/>
            <a:p>
              <a:pPr marL="0" marR="0" lvl="0" indent="0" algn="l" defTabSz="914400" rtl="0" eaLnBrk="1" fontAlgn="auto" latinLnBrk="0" hangingPunct="1">
                <a:lnSpc>
                  <a:spcPct val="90000"/>
                </a:lnSpc>
                <a:spcBef>
                  <a:spcPts val="0"/>
                </a:spcBef>
                <a:spcAft>
                  <a:spcPts val="1800"/>
                </a:spcAft>
                <a:buClrTx/>
                <a:buSzTx/>
                <a:buFontTx/>
                <a:buNone/>
                <a:tabLst/>
                <a:defRPr/>
              </a:pPr>
              <a:endParaRPr kumimoji="0" lang="en-US" b="0" i="0" u="none" strike="noStrike" kern="1200" cap="none" spc="-50" normalizeH="0" baseline="0" noProof="0">
                <a:ln>
                  <a:noFill/>
                </a:ln>
                <a:solidFill>
                  <a:schemeClr val="bg1"/>
                </a:solidFill>
                <a:effectLst/>
                <a:uLnTx/>
                <a:uFillTx/>
                <a:latin typeface="Barlow"/>
                <a:ea typeface="+mn-ea"/>
                <a:cs typeface="+mn-cs"/>
              </a:endParaRPr>
            </a:p>
          </p:txBody>
        </p:sp>
        <p:sp>
          <p:nvSpPr>
            <p:cNvPr id="32" name="Arrow: Right 123">
              <a:extLst>
                <a:ext uri="{FF2B5EF4-FFF2-40B4-BE49-F238E27FC236}">
                  <a16:creationId xmlns:a16="http://schemas.microsoft.com/office/drawing/2014/main" id="{C18F93A7-78EE-356C-027E-E7B1E3F7A672}"/>
                </a:ext>
              </a:extLst>
            </p:cNvPr>
            <p:cNvSpPr/>
            <p:nvPr/>
          </p:nvSpPr>
          <p:spPr>
            <a:xfrm>
              <a:off x="10093108" y="4897064"/>
              <a:ext cx="914400" cy="914400"/>
            </a:xfrm>
            <a:prstGeom prst="ellipse">
              <a:avLst/>
            </a:prstGeom>
            <a:blipFill dpi="0" rotWithShape="1">
              <a:blip r:embed="rId26"/>
              <a:srcRect/>
              <a:stretch>
                <a:fillRect l="-16988" t="-2242" r="-24371" b="-10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11480" tIns="274320" rIns="0" bIns="274320" rtlCol="0" anchor="t" anchorCtr="0"/>
            <a:lstStyle/>
            <a:p>
              <a:pPr>
                <a:lnSpc>
                  <a:spcPct val="90000"/>
                </a:lnSpc>
                <a:spcAft>
                  <a:spcPts val="1200"/>
                </a:spcAft>
              </a:pPr>
              <a:endParaRPr lang="en-US" spc="-50">
                <a:solidFill>
                  <a:srgbClr val="FFFFFF"/>
                </a:solidFill>
                <a:latin typeface="Barlow"/>
              </a:endParaRPr>
            </a:p>
          </p:txBody>
        </p:sp>
        <p:sp>
          <p:nvSpPr>
            <p:cNvPr id="121" name="TextBox 120">
              <a:extLst>
                <a:ext uri="{FF2B5EF4-FFF2-40B4-BE49-F238E27FC236}">
                  <a16:creationId xmlns:a16="http://schemas.microsoft.com/office/drawing/2014/main" id="{2CBC1491-00A7-DCB6-FD44-73D2BC7C5E4A}"/>
                </a:ext>
              </a:extLst>
            </p:cNvPr>
            <p:cNvSpPr txBox="1"/>
            <p:nvPr/>
          </p:nvSpPr>
          <p:spPr>
            <a:xfrm>
              <a:off x="809738" y="5853767"/>
              <a:ext cx="163610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Renewable </a:t>
              </a:r>
              <a:br>
                <a:rPr kumimoji="0" lang="en-US" sz="1200" i="0" u="none" strike="noStrike" kern="1200" cap="none" spc="0" normalizeH="0" baseline="0" noProof="0">
                  <a:ln>
                    <a:noFill/>
                  </a:ln>
                  <a:solidFill>
                    <a:schemeClr val="bg1"/>
                  </a:solidFill>
                  <a:effectLst/>
                  <a:uLnTx/>
                  <a:uFillTx/>
                  <a:latin typeface="Barlow"/>
                  <a:ea typeface="+mn-ea"/>
                  <a:cs typeface="+mn-cs"/>
                </a:rPr>
              </a:br>
              <a:r>
                <a:rPr kumimoji="0" lang="en-US" sz="1200" i="0" u="none" strike="noStrike" kern="1200" cap="none" spc="0" normalizeH="0" baseline="0" noProof="0">
                  <a:ln>
                    <a:noFill/>
                  </a:ln>
                  <a:solidFill>
                    <a:schemeClr val="bg1"/>
                  </a:solidFill>
                  <a:effectLst/>
                  <a:uLnTx/>
                  <a:uFillTx/>
                  <a:latin typeface="Barlow"/>
                  <a:ea typeface="+mn-ea"/>
                  <a:cs typeface="+mn-cs"/>
                </a:rPr>
                <a:t>Energy</a:t>
              </a:r>
              <a:endParaRPr lang="en-US" sz="1200">
                <a:solidFill>
                  <a:schemeClr val="bg1"/>
                </a:solidFill>
              </a:endParaRPr>
            </a:p>
          </p:txBody>
        </p:sp>
        <p:sp>
          <p:nvSpPr>
            <p:cNvPr id="126" name="TextBox 125">
              <a:extLst>
                <a:ext uri="{FF2B5EF4-FFF2-40B4-BE49-F238E27FC236}">
                  <a16:creationId xmlns:a16="http://schemas.microsoft.com/office/drawing/2014/main" id="{00DC905C-A810-50D3-4728-476B20650A42}"/>
                </a:ext>
              </a:extLst>
            </p:cNvPr>
            <p:cNvSpPr txBox="1"/>
            <p:nvPr/>
          </p:nvSpPr>
          <p:spPr>
            <a:xfrm>
              <a:off x="2605362" y="5853767"/>
              <a:ext cx="163610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Connected </a:t>
              </a:r>
              <a:br>
                <a:rPr kumimoji="0" lang="en-US" sz="1200" i="0" u="none" strike="noStrike" kern="1200" cap="none" spc="0" normalizeH="0" baseline="0" noProof="0">
                  <a:ln>
                    <a:noFill/>
                  </a:ln>
                  <a:solidFill>
                    <a:schemeClr val="bg1"/>
                  </a:solidFill>
                  <a:effectLst/>
                  <a:uLnTx/>
                  <a:uFillTx/>
                  <a:latin typeface="Barlow"/>
                  <a:ea typeface="+mn-ea"/>
                  <a:cs typeface="+mn-cs"/>
                </a:rPr>
              </a:br>
              <a:r>
                <a:rPr kumimoji="0" lang="en-US" sz="1200" i="0" u="none" strike="noStrike" kern="1200" cap="none" spc="0" normalizeH="0" baseline="0" noProof="0">
                  <a:ln>
                    <a:noFill/>
                  </a:ln>
                  <a:solidFill>
                    <a:schemeClr val="bg1"/>
                  </a:solidFill>
                  <a:effectLst/>
                  <a:uLnTx/>
                  <a:uFillTx/>
                  <a:latin typeface="Barlow"/>
                  <a:ea typeface="+mn-ea"/>
                  <a:cs typeface="+mn-cs"/>
                </a:rPr>
                <a:t>Humanity</a:t>
              </a:r>
              <a:endParaRPr lang="en-US" sz="1200">
                <a:solidFill>
                  <a:schemeClr val="bg1"/>
                </a:solidFill>
              </a:endParaRPr>
            </a:p>
          </p:txBody>
        </p:sp>
        <p:sp>
          <p:nvSpPr>
            <p:cNvPr id="127" name="TextBox 126">
              <a:extLst>
                <a:ext uri="{FF2B5EF4-FFF2-40B4-BE49-F238E27FC236}">
                  <a16:creationId xmlns:a16="http://schemas.microsoft.com/office/drawing/2014/main" id="{CC6BB091-C5D6-FA4B-3036-F4A46CAD0F4B}"/>
                </a:ext>
              </a:extLst>
            </p:cNvPr>
            <p:cNvSpPr txBox="1"/>
            <p:nvPr/>
          </p:nvSpPr>
          <p:spPr>
            <a:xfrm>
              <a:off x="4320024" y="5853767"/>
              <a:ext cx="177597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Sustainable </a:t>
              </a:r>
              <a:br>
                <a:rPr kumimoji="0" lang="en-US" sz="1200" i="0" u="none" strike="noStrike" kern="1200" cap="none" spc="0" normalizeH="0" baseline="0" noProof="0">
                  <a:ln>
                    <a:noFill/>
                  </a:ln>
                  <a:solidFill>
                    <a:schemeClr val="bg1"/>
                  </a:solidFill>
                  <a:effectLst/>
                  <a:uLnTx/>
                  <a:uFillTx/>
                  <a:latin typeface="Barlow"/>
                  <a:ea typeface="+mn-ea"/>
                  <a:cs typeface="+mn-cs"/>
                </a:rPr>
              </a:br>
              <a:r>
                <a:rPr kumimoji="0" lang="en-US" sz="1200" i="0" u="none" strike="noStrike" kern="1200" cap="none" spc="0" normalizeH="0" baseline="0" noProof="0">
                  <a:ln>
                    <a:noFill/>
                  </a:ln>
                  <a:solidFill>
                    <a:schemeClr val="bg1"/>
                  </a:solidFill>
                  <a:effectLst/>
                  <a:uLnTx/>
                  <a:uFillTx/>
                  <a:latin typeface="Barlow"/>
                  <a:ea typeface="+mn-ea"/>
                  <a:cs typeface="+mn-cs"/>
                </a:rPr>
                <a:t>Automotive</a:t>
              </a:r>
              <a:endParaRPr lang="en-US" sz="1200">
                <a:solidFill>
                  <a:schemeClr val="bg1"/>
                </a:solidFill>
              </a:endParaRPr>
            </a:p>
          </p:txBody>
        </p:sp>
        <p:pic>
          <p:nvPicPr>
            <p:cNvPr id="109" name="Picture 108">
              <a:extLst>
                <a:ext uri="{FF2B5EF4-FFF2-40B4-BE49-F238E27FC236}">
                  <a16:creationId xmlns:a16="http://schemas.microsoft.com/office/drawing/2014/main" id="{38C995A8-1F4B-6F7E-9C97-7BCFA08267C0}"/>
                </a:ext>
              </a:extLst>
            </p:cNvPr>
            <p:cNvPicPr>
              <a:picLocks noChangeAspect="1"/>
            </p:cNvPicPr>
            <p:nvPr/>
          </p:nvPicPr>
          <p:blipFill rotWithShape="1">
            <a:blip r:embed="rId27" cstate="screen">
              <a:extLst>
                <a:ext uri="{28A0092B-C50C-407E-A947-70E740481C1C}">
                  <a14:useLocalDpi xmlns:a14="http://schemas.microsoft.com/office/drawing/2010/main"/>
                </a:ext>
              </a:extLst>
            </a:blip>
            <a:srcRect l="11918" r="11509"/>
            <a:stretch/>
          </p:blipFill>
          <p:spPr>
            <a:xfrm>
              <a:off x="4747938" y="4897064"/>
              <a:ext cx="914400" cy="914400"/>
            </a:xfrm>
            <a:prstGeom prst="ellipse">
              <a:avLst/>
            </a:prstGeom>
          </p:spPr>
        </p:pic>
        <p:sp>
          <p:nvSpPr>
            <p:cNvPr id="14" name="TextBox 13">
              <a:extLst>
                <a:ext uri="{FF2B5EF4-FFF2-40B4-BE49-F238E27FC236}">
                  <a16:creationId xmlns:a16="http://schemas.microsoft.com/office/drawing/2014/main" id="{9C3ED815-AE37-E3FA-8DC0-B46A04F355CF}"/>
                </a:ext>
              </a:extLst>
            </p:cNvPr>
            <p:cNvSpPr txBox="1"/>
            <p:nvPr/>
          </p:nvSpPr>
          <p:spPr>
            <a:xfrm>
              <a:off x="6168807" y="5853767"/>
              <a:ext cx="163610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Industrial </a:t>
              </a:r>
              <a:br>
                <a:rPr kumimoji="0" lang="en-US" sz="1200" i="0" u="none" strike="noStrike" kern="1200" cap="none" spc="0" normalizeH="0" baseline="0" noProof="0">
                  <a:ln>
                    <a:noFill/>
                  </a:ln>
                  <a:solidFill>
                    <a:schemeClr val="bg1"/>
                  </a:solidFill>
                  <a:effectLst/>
                  <a:uLnTx/>
                  <a:uFillTx/>
                  <a:latin typeface="Barlow"/>
                  <a:ea typeface="+mn-ea"/>
                  <a:cs typeface="+mn-cs"/>
                </a:rPr>
              </a:br>
              <a:r>
                <a:rPr kumimoji="0" lang="en-US" sz="1200" i="0" u="none" strike="noStrike" kern="1200" cap="none" spc="0" normalizeH="0" baseline="0" noProof="0">
                  <a:ln>
                    <a:noFill/>
                  </a:ln>
                  <a:solidFill>
                    <a:schemeClr val="bg1"/>
                  </a:solidFill>
                  <a:effectLst/>
                  <a:uLnTx/>
                  <a:uFillTx/>
                  <a:latin typeface="Barlow"/>
                  <a:ea typeface="+mn-ea"/>
                  <a:cs typeface="+mn-cs"/>
                </a:rPr>
                <a:t>Automation</a:t>
              </a:r>
              <a:endParaRPr lang="en-US" sz="1200">
                <a:solidFill>
                  <a:schemeClr val="bg1"/>
                </a:solidFill>
              </a:endParaRPr>
            </a:p>
          </p:txBody>
        </p:sp>
        <p:sp>
          <p:nvSpPr>
            <p:cNvPr id="15" name="TextBox 14">
              <a:extLst>
                <a:ext uri="{FF2B5EF4-FFF2-40B4-BE49-F238E27FC236}">
                  <a16:creationId xmlns:a16="http://schemas.microsoft.com/office/drawing/2014/main" id="{9A955F46-93DF-F883-C295-2EF0760888D6}"/>
                </a:ext>
              </a:extLst>
            </p:cNvPr>
            <p:cNvSpPr txBox="1"/>
            <p:nvPr/>
          </p:nvSpPr>
          <p:spPr>
            <a:xfrm>
              <a:off x="7950532" y="5853767"/>
              <a:ext cx="163610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Advanced Digital HealthCare</a:t>
              </a:r>
              <a:endParaRPr lang="en-US" sz="1200">
                <a:solidFill>
                  <a:schemeClr val="bg1"/>
                </a:solidFill>
              </a:endParaRPr>
            </a:p>
          </p:txBody>
        </p:sp>
        <p:sp>
          <p:nvSpPr>
            <p:cNvPr id="16" name="TextBox 15">
              <a:extLst>
                <a:ext uri="{FF2B5EF4-FFF2-40B4-BE49-F238E27FC236}">
                  <a16:creationId xmlns:a16="http://schemas.microsoft.com/office/drawing/2014/main" id="{5BD36082-A0B9-3005-637D-6DD83C810CC2}"/>
                </a:ext>
              </a:extLst>
            </p:cNvPr>
            <p:cNvSpPr txBox="1"/>
            <p:nvPr/>
          </p:nvSpPr>
          <p:spPr>
            <a:xfrm>
              <a:off x="9731340" y="5853767"/>
              <a:ext cx="1636106" cy="350865"/>
            </a:xfrm>
            <a:prstGeom prst="rect">
              <a:avLst/>
            </a:prstGeom>
            <a:noFill/>
          </p:spPr>
          <p:txBody>
            <a:bodyPr wrap="square" lIns="0" tIns="0" rIns="0" bIns="0">
              <a:spAutoFit/>
            </a:bodyPr>
            <a:lstStyle/>
            <a:p>
              <a:pPr algn="ctr">
                <a:lnSpc>
                  <a:spcPct val="95000"/>
                </a:lnSpc>
              </a:pPr>
              <a:r>
                <a:rPr kumimoji="0" lang="en-US" sz="1200" i="0" u="none" strike="noStrike" kern="1200" cap="none" spc="0" normalizeH="0" baseline="0" noProof="0">
                  <a:ln>
                    <a:noFill/>
                  </a:ln>
                  <a:solidFill>
                    <a:schemeClr val="bg1"/>
                  </a:solidFill>
                  <a:effectLst/>
                  <a:uLnTx/>
                  <a:uFillTx/>
                  <a:latin typeface="Barlow"/>
                  <a:ea typeface="+mn-ea"/>
                  <a:cs typeface="+mn-cs"/>
                </a:rPr>
                <a:t>Immersive Consumer Experience</a:t>
              </a:r>
              <a:endParaRPr lang="en-US" sz="1200">
                <a:solidFill>
                  <a:schemeClr val="bg1"/>
                </a:solidFill>
              </a:endParaRPr>
            </a:p>
          </p:txBody>
        </p:sp>
        <p:sp>
          <p:nvSpPr>
            <p:cNvPr id="28" name="Arrow: Right 123">
              <a:extLst>
                <a:ext uri="{FF2B5EF4-FFF2-40B4-BE49-F238E27FC236}">
                  <a16:creationId xmlns:a16="http://schemas.microsoft.com/office/drawing/2014/main" id="{C74B8B61-1327-49C9-90ED-A369FC1F1683}"/>
                </a:ext>
              </a:extLst>
            </p:cNvPr>
            <p:cNvSpPr/>
            <p:nvPr/>
          </p:nvSpPr>
          <p:spPr>
            <a:xfrm>
              <a:off x="4747938" y="4897064"/>
              <a:ext cx="914400" cy="914400"/>
            </a:xfrm>
            <a:prstGeom prst="ellipse">
              <a:avLst/>
            </a:prstGeom>
            <a:blipFill dpi="0" rotWithShape="1">
              <a:blip r:embed="rId28" cstate="screen">
                <a:extLst>
                  <a:ext uri="{28A0092B-C50C-407E-A947-70E740481C1C}">
                    <a14:useLocalDpi xmlns:a14="http://schemas.microsoft.com/office/drawing/2010/main"/>
                  </a:ext>
                </a:extLst>
              </a:blip>
              <a:srcRect/>
              <a:stretch>
                <a:fillRect t="-20642" b="-99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411480" tIns="274320" rIns="0" bIns="274320" rtlCol="0" anchor="t" anchorCtr="0"/>
            <a:lstStyle/>
            <a:p>
              <a:pPr marL="0" marR="0" lvl="0" indent="0" algn="l" defTabSz="914400" rtl="0" eaLnBrk="1" fontAlgn="auto" latinLnBrk="0" hangingPunct="1">
                <a:lnSpc>
                  <a:spcPct val="90000"/>
                </a:lnSpc>
                <a:spcBef>
                  <a:spcPts val="0"/>
                </a:spcBef>
                <a:spcAft>
                  <a:spcPts val="1800"/>
                </a:spcAft>
                <a:buClrTx/>
                <a:buSzTx/>
                <a:buFontTx/>
                <a:buNone/>
                <a:tabLst/>
                <a:defRPr/>
              </a:pPr>
              <a:endParaRPr kumimoji="0" lang="en-US" b="0" i="0" u="none" strike="noStrike" kern="1200" cap="none" spc="-50" normalizeH="0" baseline="0" noProof="0">
                <a:ln>
                  <a:noFill/>
                </a:ln>
                <a:solidFill>
                  <a:schemeClr val="bg1"/>
                </a:solidFill>
                <a:effectLst/>
                <a:uLnTx/>
                <a:uFillTx/>
                <a:latin typeface="Barlow"/>
                <a:ea typeface="+mn-ea"/>
                <a:cs typeface="+mn-cs"/>
              </a:endParaRPr>
            </a:p>
          </p:txBody>
        </p:sp>
      </p:grpSp>
    </p:spTree>
    <p:custDataLst>
      <p:tags r:id="rId1"/>
    </p:custDataLst>
    <p:extLst>
      <p:ext uri="{BB962C8B-B14F-4D97-AF65-F5344CB8AC3E}">
        <p14:creationId xmlns:p14="http://schemas.microsoft.com/office/powerpoint/2010/main" val="164464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E24DA09-8804-4A61-2724-61CA053356B9}"/>
              </a:ext>
            </a:extLst>
          </p:cNvPr>
          <p:cNvSpPr>
            <a:spLocks noGrp="1"/>
          </p:cNvSpPr>
          <p:nvPr>
            <p:ph idx="10"/>
          </p:nvPr>
        </p:nvSpPr>
        <p:spPr/>
        <p:txBody>
          <a:bodyPr/>
          <a:lstStyle/>
          <a:p>
            <a:pPr marL="228600" indent="-228600" defTabSz="457200">
              <a:spcBef>
                <a:spcPts val="1000"/>
              </a:spcBef>
              <a:buClr>
                <a:srgbClr val="1E4056"/>
              </a:buClr>
              <a:buSzPct val="75000"/>
              <a:buFont typeface="Wingdings"/>
              <a:buChar char="Ø"/>
            </a:pPr>
            <a:r>
              <a:rPr lang="en-US" sz="1800" dirty="0">
                <a:solidFill>
                  <a:srgbClr val="000000"/>
                </a:solidFill>
                <a:latin typeface="Barlow"/>
                <a:cs typeface="Arial"/>
              </a:rPr>
              <a:t>Task: Adjust the brightness of an LED using a potentiometer</a:t>
            </a:r>
            <a:endParaRPr lang="en-US" dirty="0">
              <a:latin typeface="Barlow"/>
              <a:cs typeface="Arial"/>
            </a:endParaRPr>
          </a:p>
          <a:p>
            <a:pPr marL="342900" indent="-342900" defTabSz="457200">
              <a:spcBef>
                <a:spcPts val="1000"/>
              </a:spcBef>
              <a:buClr>
                <a:srgbClr val="1E4056"/>
              </a:buClr>
              <a:buSzPct val="75000"/>
              <a:buFont typeface="Wingdings"/>
              <a:buChar char="Ø"/>
            </a:pPr>
            <a:r>
              <a:rPr lang="en-US" sz="1800" dirty="0">
                <a:solidFill>
                  <a:srgbClr val="000000"/>
                </a:solidFill>
                <a:latin typeface="Barlow"/>
                <a:cs typeface="Arial"/>
              </a:rPr>
              <a:t>Use the connector with a potentiometer and LED and plug in into the board</a:t>
            </a:r>
          </a:p>
          <a:p>
            <a:pPr marL="342900" indent="-342900" defTabSz="457200">
              <a:spcBef>
                <a:spcPts val="1000"/>
              </a:spcBef>
              <a:buClr>
                <a:srgbClr val="1E4056"/>
              </a:buClr>
              <a:buSzPct val="75000"/>
              <a:buFont typeface="Wingdings"/>
              <a:buChar char="Ø"/>
            </a:pPr>
            <a:r>
              <a:rPr lang="en-US" sz="1800" dirty="0">
                <a:solidFill>
                  <a:srgbClr val="000000"/>
                </a:solidFill>
                <a:latin typeface="Barlow"/>
                <a:cs typeface="Arial"/>
              </a:rPr>
              <a:t>Assign the value of the potentiometer to the </a:t>
            </a:r>
            <a:r>
              <a:rPr lang="en-US" dirty="0">
                <a:solidFill>
                  <a:srgbClr val="000000"/>
                </a:solidFill>
                <a:latin typeface="Barlow"/>
                <a:cs typeface="Arial"/>
              </a:rPr>
              <a:t>ADC</a:t>
            </a:r>
            <a:r>
              <a:rPr lang="en-US" sz="1800" dirty="0">
                <a:solidFill>
                  <a:srgbClr val="000000"/>
                </a:solidFill>
                <a:latin typeface="Barlow"/>
                <a:cs typeface="Arial"/>
              </a:rPr>
              <a:t> channel and run your python file</a:t>
            </a:r>
          </a:p>
          <a:p>
            <a:pPr marL="342900" indent="-342900" defTabSz="457200">
              <a:spcBef>
                <a:spcPts val="1000"/>
              </a:spcBef>
              <a:buClr>
                <a:srgbClr val="1E4056"/>
              </a:buClr>
              <a:buSzPct val="75000"/>
              <a:buFont typeface="Wingdings"/>
              <a:buChar char="Ø"/>
            </a:pPr>
            <a:r>
              <a:rPr lang="en-US" sz="1800" dirty="0">
                <a:solidFill>
                  <a:srgbClr val="000000"/>
                </a:solidFill>
                <a:latin typeface="Barlow"/>
                <a:cs typeface="Arial"/>
              </a:rPr>
              <a:t>Adjust the potentiometer and see how the led dims</a:t>
            </a:r>
          </a:p>
          <a:p>
            <a:pPr marL="342900" indent="-342900">
              <a:spcBef>
                <a:spcPts val="1000"/>
              </a:spcBef>
              <a:buClr>
                <a:srgbClr val="1E4056"/>
              </a:buClr>
              <a:buSzPct val="75000"/>
              <a:buFont typeface="Wingdings"/>
              <a:buChar char="Ø"/>
            </a:pPr>
            <a:r>
              <a:rPr lang="en-US" dirty="0">
                <a:solidFill>
                  <a:srgbClr val="000000"/>
                </a:solidFill>
                <a:latin typeface="Barlow"/>
                <a:cs typeface="Arial"/>
              </a:rPr>
              <a:t>Resistance / 1000</a:t>
            </a:r>
            <a:endParaRPr lang="en-US" sz="1800" dirty="0">
              <a:solidFill>
                <a:srgbClr val="000000"/>
              </a:solidFill>
            </a:endParaRPr>
          </a:p>
          <a:p>
            <a:pPr defTabSz="457200">
              <a:spcBef>
                <a:spcPts val="1000"/>
              </a:spcBef>
              <a:buClr>
                <a:srgbClr val="000000"/>
              </a:buClr>
            </a:pPr>
            <a:endParaRPr lang="en-US" sz="1800" dirty="0">
              <a:solidFill>
                <a:srgbClr val="000000"/>
              </a:solidFill>
            </a:endParaRPr>
          </a:p>
          <a:p>
            <a:pPr>
              <a:spcBef>
                <a:spcPts val="1000"/>
              </a:spcBef>
              <a:buClr>
                <a:srgbClr val="1E4056"/>
              </a:buClr>
              <a:buSzPct val="75000"/>
            </a:pPr>
            <a:endParaRPr lang="en-US" dirty="0"/>
          </a:p>
          <a:p>
            <a:endParaRPr lang="en-US" dirty="0"/>
          </a:p>
        </p:txBody>
      </p:sp>
      <p:sp>
        <p:nvSpPr>
          <p:cNvPr id="5" name="Slide Number Placeholder 4">
            <a:extLst>
              <a:ext uri="{FF2B5EF4-FFF2-40B4-BE49-F238E27FC236}">
                <a16:creationId xmlns:a16="http://schemas.microsoft.com/office/drawing/2014/main" id="{012000EC-193C-B677-CF3E-C1D1A6EBEB21}"/>
              </a:ext>
            </a:extLst>
          </p:cNvPr>
          <p:cNvSpPr>
            <a:spLocks noGrp="1"/>
          </p:cNvSpPr>
          <p:nvPr>
            <p:ph type="sldNum" sz="quarter" idx="4"/>
          </p:nvPr>
        </p:nvSpPr>
        <p:spPr/>
        <p:txBody>
          <a:bodyPr/>
          <a:lstStyle/>
          <a:p>
            <a:pPr>
              <a:defRPr/>
            </a:pPr>
            <a:fld id="{A9CE67A1-BA7F-A74E-B5D7-615746DEEC2B}" type="slidenum">
              <a:rPr lang="en-US" smtClean="0"/>
              <a:pPr>
                <a:defRPr/>
              </a:pPr>
              <a:t>50</a:t>
            </a:fld>
            <a:endParaRPr lang="en-US" baseline="-11000"/>
          </a:p>
        </p:txBody>
      </p:sp>
      <p:sp>
        <p:nvSpPr>
          <p:cNvPr id="7" name="Title 6">
            <a:extLst>
              <a:ext uri="{FF2B5EF4-FFF2-40B4-BE49-F238E27FC236}">
                <a16:creationId xmlns:a16="http://schemas.microsoft.com/office/drawing/2014/main" id="{6231FD80-29C7-1710-1390-3C82F94AB913}"/>
              </a:ext>
            </a:extLst>
          </p:cNvPr>
          <p:cNvSpPr>
            <a:spLocks noGrp="1"/>
          </p:cNvSpPr>
          <p:nvPr>
            <p:ph type="title"/>
          </p:nvPr>
        </p:nvSpPr>
        <p:spPr/>
        <p:txBody>
          <a:bodyPr/>
          <a:lstStyle/>
          <a:p>
            <a:r>
              <a:rPr lang="en-US" b="1">
                <a:latin typeface="Barlow"/>
              </a:rPr>
              <a:t>Exercise 2</a:t>
            </a:r>
            <a:br>
              <a:rPr lang="en-US" b="1"/>
            </a:br>
            <a:endParaRPr lang="en-US"/>
          </a:p>
        </p:txBody>
      </p:sp>
      <p:pic>
        <p:nvPicPr>
          <p:cNvPr id="2" name="Picture 1" descr="A screen shot of a computer program&#10;&#10;Description automatically generated">
            <a:extLst>
              <a:ext uri="{FF2B5EF4-FFF2-40B4-BE49-F238E27FC236}">
                <a16:creationId xmlns:a16="http://schemas.microsoft.com/office/drawing/2014/main" id="{CB3FA968-D582-4FB9-A8AE-BBF8FC90841D}"/>
              </a:ext>
            </a:extLst>
          </p:cNvPr>
          <p:cNvPicPr>
            <a:picLocks noChangeAspect="1"/>
          </p:cNvPicPr>
          <p:nvPr/>
        </p:nvPicPr>
        <p:blipFill>
          <a:blip r:embed="rId2"/>
          <a:stretch>
            <a:fillRect/>
          </a:stretch>
        </p:blipFill>
        <p:spPr>
          <a:xfrm>
            <a:off x="5903678" y="2210791"/>
            <a:ext cx="5950155" cy="1802013"/>
          </a:xfrm>
          <a:prstGeom prst="rect">
            <a:avLst/>
          </a:prstGeom>
        </p:spPr>
      </p:pic>
    </p:spTree>
    <p:extLst>
      <p:ext uri="{BB962C8B-B14F-4D97-AF65-F5344CB8AC3E}">
        <p14:creationId xmlns:p14="http://schemas.microsoft.com/office/powerpoint/2010/main" val="76439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 shot of a computer code&#10;&#10;Description automatically generated">
            <a:extLst>
              <a:ext uri="{FF2B5EF4-FFF2-40B4-BE49-F238E27FC236}">
                <a16:creationId xmlns:a16="http://schemas.microsoft.com/office/drawing/2014/main" id="{655CCA8F-30E1-E7B1-017E-A419297869E0}"/>
              </a:ext>
            </a:extLst>
          </p:cNvPr>
          <p:cNvPicPr>
            <a:picLocks noGrp="1" noChangeAspect="1"/>
          </p:cNvPicPr>
          <p:nvPr>
            <p:ph idx="10"/>
          </p:nvPr>
        </p:nvPicPr>
        <p:blipFill>
          <a:blip r:embed="rId2"/>
          <a:stretch>
            <a:fillRect/>
          </a:stretch>
        </p:blipFill>
        <p:spPr>
          <a:xfrm>
            <a:off x="1125399" y="2289106"/>
            <a:ext cx="10465766" cy="2693918"/>
          </a:xfrm>
        </p:spPr>
      </p:pic>
      <p:sp>
        <p:nvSpPr>
          <p:cNvPr id="3" name="Title 2">
            <a:extLst>
              <a:ext uri="{FF2B5EF4-FFF2-40B4-BE49-F238E27FC236}">
                <a16:creationId xmlns:a16="http://schemas.microsoft.com/office/drawing/2014/main" id="{534E5396-C8BB-A217-7FEF-0C93F03A2907}"/>
              </a:ext>
            </a:extLst>
          </p:cNvPr>
          <p:cNvSpPr>
            <a:spLocks noGrp="1"/>
          </p:cNvSpPr>
          <p:nvPr>
            <p:ph type="title"/>
          </p:nvPr>
        </p:nvSpPr>
        <p:spPr/>
        <p:txBody>
          <a:bodyPr/>
          <a:lstStyle/>
          <a:p>
            <a:r>
              <a:rPr lang="en-US" b="1">
                <a:latin typeface="+mn-lt"/>
              </a:rPr>
              <a:t>Exercise 2 SOLUTION</a:t>
            </a:r>
            <a:endParaRPr lang="en-US" b="1">
              <a:solidFill>
                <a:srgbClr val="000000"/>
              </a:solidFill>
              <a:latin typeface="+mn-lt"/>
            </a:endParaRPr>
          </a:p>
          <a:p>
            <a:endParaRPr lang="en-US">
              <a:latin typeface="+mn-lt"/>
            </a:endParaRPr>
          </a:p>
        </p:txBody>
      </p:sp>
      <p:sp>
        <p:nvSpPr>
          <p:cNvPr id="5" name="Slide Number Placeholder 4">
            <a:extLst>
              <a:ext uri="{FF2B5EF4-FFF2-40B4-BE49-F238E27FC236}">
                <a16:creationId xmlns:a16="http://schemas.microsoft.com/office/drawing/2014/main" id="{F48CD6E3-CBA2-8BBE-C0EF-68DF8A60703D}"/>
              </a:ext>
            </a:extLst>
          </p:cNvPr>
          <p:cNvSpPr>
            <a:spLocks noGrp="1"/>
          </p:cNvSpPr>
          <p:nvPr>
            <p:ph type="sldNum" sz="quarter" idx="4"/>
          </p:nvPr>
        </p:nvSpPr>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51</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
        <p:nvSpPr>
          <p:cNvPr id="10" name="TextBox 9">
            <a:extLst>
              <a:ext uri="{FF2B5EF4-FFF2-40B4-BE49-F238E27FC236}">
                <a16:creationId xmlns:a16="http://schemas.microsoft.com/office/drawing/2014/main" id="{CCF30038-B341-97F5-648B-DCB7C9A26133}"/>
              </a:ext>
            </a:extLst>
          </p:cNvPr>
          <p:cNvSpPr txBox="1"/>
          <p:nvPr/>
        </p:nvSpPr>
        <p:spPr>
          <a:xfrm>
            <a:off x="678287" y="1420771"/>
            <a:ext cx="10913026" cy="1324596"/>
          </a:xfrm>
          <a:prstGeom prst="rect">
            <a:avLst/>
          </a:prstGeom>
          <a:noFill/>
        </p:spPr>
        <p:txBody>
          <a:bodyPr wrap="square" lIns="0" tIns="0" rIns="0" bIns="0" rtlCol="0">
            <a:noAutofit/>
          </a:bodyPr>
          <a:lstStyle/>
          <a:p>
            <a:pPr marL="228600" indent="-228600" defTabSz="457200">
              <a:spcBef>
                <a:spcPts val="1000"/>
              </a:spcBef>
              <a:buClr>
                <a:srgbClr val="1E4056"/>
              </a:buClr>
              <a:buSzPct val="75000"/>
              <a:buFont typeface="Barlow"/>
              <a:buChar char="►"/>
            </a:pPr>
            <a:r>
              <a:rPr lang="en-US" sz="2000">
                <a:solidFill>
                  <a:srgbClr val="000000"/>
                </a:solidFill>
              </a:rPr>
              <a:t>Continuously samples the potentiometer’s resistance and converts it into a voltage value on channel 0.</a:t>
            </a:r>
          </a:p>
        </p:txBody>
      </p:sp>
      <p:sp>
        <p:nvSpPr>
          <p:cNvPr id="2" name="Oval 1">
            <a:extLst>
              <a:ext uri="{FF2B5EF4-FFF2-40B4-BE49-F238E27FC236}">
                <a16:creationId xmlns:a16="http://schemas.microsoft.com/office/drawing/2014/main" id="{3BD32786-14D8-1BB5-8651-02EB90726721}"/>
              </a:ext>
            </a:extLst>
          </p:cNvPr>
          <p:cNvSpPr/>
          <p:nvPr/>
        </p:nvSpPr>
        <p:spPr>
          <a:xfrm>
            <a:off x="1892809" y="4288537"/>
            <a:ext cx="5761614" cy="419570"/>
          </a:xfrm>
          <a:prstGeom prst="ellipse">
            <a:avLst/>
          </a:prstGeom>
          <a:noFill/>
          <a:ln>
            <a:solidFill>
              <a:srgbClr val="FFC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3953783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E466FCE-066D-FDCB-DFF0-D7B2C10F58E1}"/>
              </a:ext>
            </a:extLst>
          </p:cNvPr>
          <p:cNvSpPr>
            <a:spLocks noGrp="1"/>
          </p:cNvSpPr>
          <p:nvPr>
            <p:ph idx="10"/>
          </p:nvPr>
        </p:nvSpPr>
        <p:spPr/>
        <p:txBody>
          <a:bodyPr/>
          <a:lstStyle/>
          <a:p>
            <a:pPr marL="228600" indent="-228600" defTabSz="457200">
              <a:spcBef>
                <a:spcPts val="1000"/>
              </a:spcBef>
              <a:buClr>
                <a:srgbClr val="1E4056"/>
              </a:buClr>
              <a:buSzPct val="75000"/>
              <a:buFont typeface="Barlow"/>
              <a:buChar char="►"/>
            </a:pPr>
            <a:r>
              <a:rPr lang="en-US" sz="1800" dirty="0">
                <a:solidFill>
                  <a:srgbClr val="000000"/>
                </a:solidFill>
              </a:rPr>
              <a:t>Task: PID temperature control loop using a PWM-controlled fan</a:t>
            </a:r>
          </a:p>
          <a:p>
            <a:pPr marL="228600" indent="-228600" defTabSz="457200">
              <a:spcBef>
                <a:spcPts val="1000"/>
              </a:spcBef>
              <a:buClr>
                <a:srgbClr val="1E4056"/>
              </a:buClr>
              <a:buSzPct val="75000"/>
              <a:buFont typeface="Barlow"/>
              <a:buChar char="►"/>
            </a:pPr>
            <a:r>
              <a:rPr lang="en-US" sz="1800" dirty="0">
                <a:solidFill>
                  <a:srgbClr val="000000"/>
                </a:solidFill>
              </a:rPr>
              <a:t>Use the connector with a fan and plug it into the board</a:t>
            </a:r>
          </a:p>
          <a:p>
            <a:pPr marL="228600" indent="-228600" defTabSz="457200">
              <a:spcBef>
                <a:spcPts val="1000"/>
              </a:spcBef>
              <a:buClr>
                <a:srgbClr val="1E4056"/>
              </a:buClr>
              <a:buSzPct val="75000"/>
              <a:buFont typeface="Barlow"/>
              <a:buChar char="►"/>
            </a:pPr>
            <a:r>
              <a:rPr lang="en-US" sz="1800" dirty="0">
                <a:solidFill>
                  <a:srgbClr val="000000"/>
                </a:solidFill>
              </a:rPr>
              <a:t>Run the pid_control.py file and see how the </a:t>
            </a:r>
            <a:r>
              <a:rPr lang="en-US" dirty="0">
                <a:solidFill>
                  <a:srgbClr val="000000"/>
                </a:solidFill>
              </a:rPr>
              <a:t>PWM</a:t>
            </a:r>
            <a:r>
              <a:rPr lang="en-US" sz="1800" dirty="0">
                <a:solidFill>
                  <a:srgbClr val="000000"/>
                </a:solidFill>
              </a:rPr>
              <a:t> signal and speed adjust based on temperature </a:t>
            </a:r>
          </a:p>
          <a:p>
            <a:pPr marL="228600" indent="-228600" defTabSz="457200">
              <a:spcBef>
                <a:spcPts val="1000"/>
              </a:spcBef>
              <a:buClr>
                <a:srgbClr val="1E4056"/>
              </a:buClr>
              <a:buSzPct val="75000"/>
              <a:buFont typeface="Barlow"/>
              <a:buChar char="►"/>
            </a:pPr>
            <a:r>
              <a:rPr lang="en-US" sz="1800" dirty="0">
                <a:solidFill>
                  <a:srgbClr val="000000"/>
                </a:solidFill>
              </a:rPr>
              <a:t>Make the </a:t>
            </a:r>
            <a:r>
              <a:rPr lang="en-US" sz="1800" b="1" dirty="0" err="1">
                <a:solidFill>
                  <a:srgbClr val="000000"/>
                </a:solidFill>
              </a:rPr>
              <a:t>pwm_output</a:t>
            </a:r>
            <a:r>
              <a:rPr lang="en-US" sz="1800" dirty="0">
                <a:solidFill>
                  <a:srgbClr val="000000"/>
                </a:solidFill>
              </a:rPr>
              <a:t> variable an input from the user and see how the duty cycle affects the speed of the fan</a:t>
            </a:r>
          </a:p>
          <a:p>
            <a:pPr marL="228600" indent="-228600" defTabSz="457200">
              <a:spcBef>
                <a:spcPts val="1000"/>
              </a:spcBef>
              <a:buClr>
                <a:srgbClr val="1E4056"/>
              </a:buClr>
              <a:buSzPct val="75000"/>
              <a:buFont typeface="Barlow"/>
              <a:buChar char="►"/>
            </a:pPr>
            <a:endParaRPr lang="en-US" sz="1800" dirty="0">
              <a:solidFill>
                <a:srgbClr val="000000"/>
              </a:solidFill>
            </a:endParaRPr>
          </a:p>
          <a:p>
            <a:pPr defTabSz="457200">
              <a:spcBef>
                <a:spcPts val="1000"/>
              </a:spcBef>
              <a:buClr>
                <a:srgbClr val="1E4056"/>
              </a:buClr>
              <a:buSzPct val="75000"/>
            </a:pPr>
            <a:endParaRPr lang="en-US" sz="1800" dirty="0">
              <a:solidFill>
                <a:srgbClr val="000000"/>
              </a:solidFill>
            </a:endParaRPr>
          </a:p>
          <a:p>
            <a:endParaRPr lang="en-US" dirty="0"/>
          </a:p>
        </p:txBody>
      </p:sp>
      <p:sp>
        <p:nvSpPr>
          <p:cNvPr id="5" name="Slide Number Placeholder 4">
            <a:extLst>
              <a:ext uri="{FF2B5EF4-FFF2-40B4-BE49-F238E27FC236}">
                <a16:creationId xmlns:a16="http://schemas.microsoft.com/office/drawing/2014/main" id="{012000EC-193C-B677-CF3E-C1D1A6EBEB21}"/>
              </a:ext>
            </a:extLst>
          </p:cNvPr>
          <p:cNvSpPr>
            <a:spLocks noGrp="1"/>
          </p:cNvSpPr>
          <p:nvPr>
            <p:ph type="sldNum" sz="quarter" idx="4"/>
          </p:nvPr>
        </p:nvSpPr>
        <p:spPr/>
        <p:txBody>
          <a:bodyPr/>
          <a:lstStyle/>
          <a:p>
            <a:pPr>
              <a:defRPr/>
            </a:pPr>
            <a:fld id="{A9CE67A1-BA7F-A74E-B5D7-615746DEEC2B}" type="slidenum">
              <a:rPr lang="en-US" smtClean="0"/>
              <a:pPr>
                <a:defRPr/>
              </a:pPr>
              <a:t>52</a:t>
            </a:fld>
            <a:endParaRPr lang="en-US" baseline="-11000"/>
          </a:p>
        </p:txBody>
      </p:sp>
      <p:sp>
        <p:nvSpPr>
          <p:cNvPr id="7" name="Title 6">
            <a:extLst>
              <a:ext uri="{FF2B5EF4-FFF2-40B4-BE49-F238E27FC236}">
                <a16:creationId xmlns:a16="http://schemas.microsoft.com/office/drawing/2014/main" id="{DA763E54-A265-1294-66ED-99A362BD1636}"/>
              </a:ext>
            </a:extLst>
          </p:cNvPr>
          <p:cNvSpPr>
            <a:spLocks noGrp="1"/>
          </p:cNvSpPr>
          <p:nvPr>
            <p:ph type="title"/>
          </p:nvPr>
        </p:nvSpPr>
        <p:spPr/>
        <p:txBody>
          <a:bodyPr/>
          <a:lstStyle/>
          <a:p>
            <a:r>
              <a:rPr lang="en-US" b="1">
                <a:latin typeface="Barlow"/>
              </a:rPr>
              <a:t>Exercise 3</a:t>
            </a:r>
            <a:br>
              <a:rPr lang="en-US" b="1"/>
            </a:br>
            <a:endParaRPr lang="en-US"/>
          </a:p>
        </p:txBody>
      </p:sp>
      <p:pic>
        <p:nvPicPr>
          <p:cNvPr id="2" name="Picture 1" descr="A screen shot of a computer&#10;&#10;Description automatically generated">
            <a:extLst>
              <a:ext uri="{FF2B5EF4-FFF2-40B4-BE49-F238E27FC236}">
                <a16:creationId xmlns:a16="http://schemas.microsoft.com/office/drawing/2014/main" id="{602F21BD-B012-A7D3-A4DC-A669B8C52EEA}"/>
              </a:ext>
            </a:extLst>
          </p:cNvPr>
          <p:cNvPicPr>
            <a:picLocks noChangeAspect="1"/>
          </p:cNvPicPr>
          <p:nvPr/>
        </p:nvPicPr>
        <p:blipFill>
          <a:blip r:embed="rId2"/>
          <a:srcRect l="4206" r="12151" b="-1191"/>
          <a:stretch/>
        </p:blipFill>
        <p:spPr>
          <a:xfrm>
            <a:off x="5908261" y="2279607"/>
            <a:ext cx="6102554" cy="1030028"/>
          </a:xfrm>
          <a:prstGeom prst="rect">
            <a:avLst/>
          </a:prstGeom>
        </p:spPr>
      </p:pic>
    </p:spTree>
    <p:extLst>
      <p:ext uri="{BB962C8B-B14F-4D97-AF65-F5344CB8AC3E}">
        <p14:creationId xmlns:p14="http://schemas.microsoft.com/office/powerpoint/2010/main" val="398262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E0BD24-5898-AE42-BB25-B5D1D7440DB7}"/>
              </a:ext>
            </a:extLst>
          </p:cNvPr>
          <p:cNvSpPr>
            <a:spLocks noGrp="1"/>
          </p:cNvSpPr>
          <p:nvPr>
            <p:ph type="body" sz="quarter" idx="10"/>
          </p:nvPr>
        </p:nvSpPr>
        <p:spPr>
          <a:xfrm>
            <a:off x="527079" y="3117884"/>
            <a:ext cx="5040000" cy="619763"/>
          </a:xfrm>
        </p:spPr>
        <p:txBody>
          <a:bodyPr/>
          <a:lstStyle/>
          <a:p>
            <a:r>
              <a:rPr lang="en-US">
                <a:latin typeface="Barlow"/>
              </a:rPr>
              <a:t>Questions?</a:t>
            </a:r>
            <a:endParaRPr lang="en-US"/>
          </a:p>
        </p:txBody>
      </p:sp>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4294967295"/>
          </p:nvPr>
        </p:nvSpPr>
        <p:spPr>
          <a:xfrm>
            <a:off x="10972800" y="6613525"/>
            <a:ext cx="1219200" cy="241300"/>
          </a:xfrm>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53</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31464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623FDE-883C-3DDC-CC61-EDF18E132EE0}"/>
              </a:ext>
            </a:extLst>
          </p:cNvPr>
          <p:cNvSpPr>
            <a:spLocks noGrp="1"/>
          </p:cNvSpPr>
          <p:nvPr>
            <p:ph type="sldNum" sz="quarter" idx="4294967295"/>
          </p:nvPr>
        </p:nvSpPr>
        <p:spPr>
          <a:xfrm>
            <a:off x="10972800" y="6613525"/>
            <a:ext cx="1219200" cy="241300"/>
          </a:xfrm>
        </p:spPr>
        <p:txBody>
          <a:bodyPr/>
          <a:lstStyle/>
          <a:p>
            <a:pPr marL="0" marR="0" lvl="0" indent="0" algn="r"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1000" b="1" i="0" u="none" strike="noStrike" kern="1200" cap="none" spc="0" normalizeH="0" baseline="0" noProof="0" smtClean="0">
                <a:ln>
                  <a:noFill/>
                </a:ln>
                <a:solidFill>
                  <a:srgbClr val="FFFFFF"/>
                </a:solidFill>
                <a:effectLst/>
                <a:uLnTx/>
                <a:uFillTx/>
                <a:latin typeface="Barlow" pitchFamily="2" charset="77"/>
                <a:ea typeface="+mn-ea"/>
                <a:cs typeface="+mn-cs"/>
              </a:rPr>
              <a:pPr marL="0" marR="0" lvl="0" indent="0" algn="r" defTabSz="914400" rtl="0" eaLnBrk="1" fontAlgn="auto" latinLnBrk="0" hangingPunct="1">
                <a:lnSpc>
                  <a:spcPct val="80000"/>
                </a:lnSpc>
                <a:spcBef>
                  <a:spcPts val="0"/>
                </a:spcBef>
                <a:spcAft>
                  <a:spcPts val="0"/>
                </a:spcAft>
                <a:buClrTx/>
                <a:buSzTx/>
                <a:buFontTx/>
                <a:buNone/>
                <a:tabLst/>
                <a:defRPr/>
              </a:pPr>
              <a:t>54</a:t>
            </a:fld>
            <a:endParaRPr kumimoji="0" lang="en-US" sz="1000" b="1" i="0" u="none" strike="noStrike" kern="1200" cap="none" spc="0" normalizeH="0" baseline="-11000" noProof="0">
              <a:ln>
                <a:noFill/>
              </a:ln>
              <a:solidFill>
                <a:srgbClr val="FFFFFF"/>
              </a:solidFill>
              <a:effectLst/>
              <a:uLnTx/>
              <a:uFillTx/>
              <a:latin typeface="Barlow" pitchFamily="2" charset="77"/>
              <a:ea typeface="+mn-ea"/>
              <a:cs typeface="+mn-cs"/>
            </a:endParaRPr>
          </a:p>
        </p:txBody>
      </p:sp>
    </p:spTree>
    <p:extLst>
      <p:ext uri="{BB962C8B-B14F-4D97-AF65-F5344CB8AC3E}">
        <p14:creationId xmlns:p14="http://schemas.microsoft.com/office/powerpoint/2010/main" val="19599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3335669-BA2E-F42C-9380-D10C6D7741D8}"/>
              </a:ext>
            </a:extLst>
          </p:cNvPr>
          <p:cNvSpPr>
            <a:spLocks noGrp="1"/>
          </p:cNvSpPr>
          <p:nvPr>
            <p:ph idx="11"/>
          </p:nvPr>
        </p:nvSpPr>
        <p:spPr/>
        <p:txBody>
          <a:bodyPr/>
          <a:lstStyle/>
          <a:p>
            <a:endParaRPr lang="en-US"/>
          </a:p>
        </p:txBody>
      </p:sp>
      <p:sp>
        <p:nvSpPr>
          <p:cNvPr id="3" name="Footer Placeholder 2">
            <a:extLst>
              <a:ext uri="{FF2B5EF4-FFF2-40B4-BE49-F238E27FC236}">
                <a16:creationId xmlns:a16="http://schemas.microsoft.com/office/drawing/2014/main" id="{5913DFB5-8A7E-0DCD-4AE1-4D482690833F}"/>
              </a:ext>
            </a:extLst>
          </p:cNvPr>
          <p:cNvSpPr>
            <a:spLocks noGrp="1"/>
          </p:cNvSpPr>
          <p:nvPr>
            <p:ph type="ftr" sz="quarter" idx="3"/>
          </p:nvPr>
        </p:nvSpPr>
        <p:spPr/>
        <p:txBody>
          <a:bodyPr/>
          <a:lstStyle/>
          <a:p>
            <a:pPr algn="l"/>
            <a:r>
              <a:rPr lang="en-US"/>
              <a:t>©2023 Analog Devices, Inc. All rights reserved.</a:t>
            </a:r>
          </a:p>
        </p:txBody>
      </p:sp>
      <p:sp>
        <p:nvSpPr>
          <p:cNvPr id="2" name="Title 1"/>
          <p:cNvSpPr>
            <a:spLocks noGrp="1"/>
          </p:cNvSpPr>
          <p:nvPr>
            <p:ph type="title"/>
          </p:nvPr>
        </p:nvSpPr>
        <p:spPr/>
        <p:txBody>
          <a:bodyPr/>
          <a:lstStyle/>
          <a:p>
            <a:r>
              <a:rPr lang="en-US" sz="3200"/>
              <a:t>Technologies for Today’s and Tomorrow’s Innovations</a:t>
            </a:r>
          </a:p>
        </p:txBody>
      </p:sp>
      <p:pic>
        <p:nvPicPr>
          <p:cNvPr id="8" name="Picture 7">
            <a:extLst>
              <a:ext uri="{FF2B5EF4-FFF2-40B4-BE49-F238E27FC236}">
                <a16:creationId xmlns:a16="http://schemas.microsoft.com/office/drawing/2014/main" id="{7A225F4E-2D86-EF4F-9B02-E5EAB0DF0B7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03271" y="1122218"/>
            <a:ext cx="3798151" cy="2369627"/>
          </a:xfrm>
          <a:prstGeom prst="rect">
            <a:avLst/>
          </a:prstGeom>
          <a:effectLst>
            <a:outerShdw blurRad="88900" dist="38100" dir="2700000" algn="tl" rotWithShape="0">
              <a:prstClr val="black">
                <a:alpha val="65000"/>
              </a:prstClr>
            </a:outerShdw>
          </a:effectLst>
        </p:spPr>
      </p:pic>
      <p:pic>
        <p:nvPicPr>
          <p:cNvPr id="33" name="Picture 32">
            <a:extLst>
              <a:ext uri="{FF2B5EF4-FFF2-40B4-BE49-F238E27FC236}">
                <a16:creationId xmlns:a16="http://schemas.microsoft.com/office/drawing/2014/main" id="{5C3B24A4-AD64-6E4C-B552-F7471347CBD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5599" y="3539676"/>
            <a:ext cx="3798144" cy="2355569"/>
          </a:xfrm>
          <a:prstGeom prst="rect">
            <a:avLst/>
          </a:prstGeom>
          <a:effectLst>
            <a:outerShdw blurRad="88900" dist="38100" dir="2700000" algn="tl" rotWithShape="0">
              <a:prstClr val="black">
                <a:alpha val="65000"/>
              </a:prstClr>
            </a:outerShdw>
          </a:effectLst>
        </p:spPr>
      </p:pic>
      <p:pic>
        <p:nvPicPr>
          <p:cNvPr id="34" name="Picture 33">
            <a:extLst>
              <a:ext uri="{FF2B5EF4-FFF2-40B4-BE49-F238E27FC236}">
                <a16:creationId xmlns:a16="http://schemas.microsoft.com/office/drawing/2014/main" id="{E4EF5150-5102-494B-96B4-AB365A2D944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03273" y="3546808"/>
            <a:ext cx="3798148" cy="2348437"/>
          </a:xfrm>
          <a:prstGeom prst="rect">
            <a:avLst/>
          </a:prstGeom>
          <a:effectLst>
            <a:outerShdw blurRad="88900" dist="38100" dir="2700000" algn="tl" rotWithShape="0">
              <a:prstClr val="black">
                <a:alpha val="65000"/>
              </a:prstClr>
            </a:outerShdw>
          </a:effectLst>
        </p:spPr>
      </p:pic>
      <p:pic>
        <p:nvPicPr>
          <p:cNvPr id="35" name="Picture 34">
            <a:extLst>
              <a:ext uri="{FF2B5EF4-FFF2-40B4-BE49-F238E27FC236}">
                <a16:creationId xmlns:a16="http://schemas.microsoft.com/office/drawing/2014/main" id="{54A46898-263E-5E49-B540-C15808B6C52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050948" y="1127879"/>
            <a:ext cx="3798151" cy="2356768"/>
          </a:xfrm>
          <a:prstGeom prst="rect">
            <a:avLst/>
          </a:prstGeom>
          <a:effectLst>
            <a:outerShdw blurRad="88900" dist="38100" dir="2700000" algn="tl" rotWithShape="0">
              <a:prstClr val="black">
                <a:alpha val="65000"/>
              </a:prstClr>
            </a:outerShdw>
          </a:effectLst>
        </p:spPr>
      </p:pic>
      <p:pic>
        <p:nvPicPr>
          <p:cNvPr id="36" name="Picture 35">
            <a:extLst>
              <a:ext uri="{FF2B5EF4-FFF2-40B4-BE49-F238E27FC236}">
                <a16:creationId xmlns:a16="http://schemas.microsoft.com/office/drawing/2014/main" id="{937AF484-D594-0347-8857-14FAF6CBFA3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6052" t="95" r="163" b="1220"/>
          <a:stretch/>
        </p:blipFill>
        <p:spPr>
          <a:xfrm>
            <a:off x="8050947" y="3539677"/>
            <a:ext cx="3791569" cy="2355568"/>
          </a:xfrm>
          <a:prstGeom prst="rect">
            <a:avLst/>
          </a:prstGeom>
          <a:effectLst>
            <a:outerShdw blurRad="88900" dist="38100" dir="2700000" algn="tl" rotWithShape="0">
              <a:prstClr val="black">
                <a:alpha val="65000"/>
              </a:prstClr>
            </a:outerShdw>
          </a:effectLst>
        </p:spPr>
      </p:pic>
      <p:sp>
        <p:nvSpPr>
          <p:cNvPr id="48" name="Freeform 47">
            <a:extLst>
              <a:ext uri="{FF2B5EF4-FFF2-40B4-BE49-F238E27FC236}">
                <a16:creationId xmlns:a16="http://schemas.microsoft.com/office/drawing/2014/main" id="{EE68BD9F-BCA6-A340-AD08-C20E005CE2AD}"/>
              </a:ext>
            </a:extLst>
          </p:cNvPr>
          <p:cNvSpPr/>
          <p:nvPr/>
        </p:nvSpPr>
        <p:spPr>
          <a:xfrm rot="10800000">
            <a:off x="1088136" y="4118117"/>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Freeform 48">
            <a:extLst>
              <a:ext uri="{FF2B5EF4-FFF2-40B4-BE49-F238E27FC236}">
                <a16:creationId xmlns:a16="http://schemas.microsoft.com/office/drawing/2014/main" id="{63983B1E-32CE-E644-914E-91D8584999A2}"/>
              </a:ext>
            </a:extLst>
          </p:cNvPr>
          <p:cNvSpPr/>
          <p:nvPr/>
        </p:nvSpPr>
        <p:spPr>
          <a:xfrm rot="10800000">
            <a:off x="4941837" y="4118116"/>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0" name="Freeform 49">
            <a:extLst>
              <a:ext uri="{FF2B5EF4-FFF2-40B4-BE49-F238E27FC236}">
                <a16:creationId xmlns:a16="http://schemas.microsoft.com/office/drawing/2014/main" id="{C945F65B-D0B4-8841-8F49-2B9C5303D476}"/>
              </a:ext>
            </a:extLst>
          </p:cNvPr>
          <p:cNvSpPr/>
          <p:nvPr/>
        </p:nvSpPr>
        <p:spPr>
          <a:xfrm rot="10800000">
            <a:off x="8788281" y="4118116"/>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37" name="Picture 36">
            <a:extLst>
              <a:ext uri="{FF2B5EF4-FFF2-40B4-BE49-F238E27FC236}">
                <a16:creationId xmlns:a16="http://schemas.microsoft.com/office/drawing/2014/main" id="{2C68C702-020F-6E47-8DEC-4573C45DD41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55599" y="1122218"/>
            <a:ext cx="3798145" cy="2369628"/>
          </a:xfrm>
          <a:prstGeom prst="rect">
            <a:avLst/>
          </a:prstGeom>
          <a:effectLst>
            <a:outerShdw blurRad="88900" dist="38100" dir="2700000" algn="tl" rotWithShape="0">
              <a:prstClr val="black">
                <a:alpha val="65000"/>
              </a:prstClr>
            </a:outerShdw>
          </a:effectLst>
        </p:spPr>
      </p:pic>
      <p:sp>
        <p:nvSpPr>
          <p:cNvPr id="44" name="TextBox 43">
            <a:extLst>
              <a:ext uri="{FF2B5EF4-FFF2-40B4-BE49-F238E27FC236}">
                <a16:creationId xmlns:a16="http://schemas.microsoft.com/office/drawing/2014/main" id="{F11EEBC5-3BC1-0340-A816-5C3A9A5C23C6}"/>
              </a:ext>
            </a:extLst>
          </p:cNvPr>
          <p:cNvSpPr txBox="1"/>
          <p:nvPr/>
        </p:nvSpPr>
        <p:spPr>
          <a:xfrm>
            <a:off x="2674709" y="5118525"/>
            <a:ext cx="1359744"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Digital Health</a:t>
            </a:r>
          </a:p>
        </p:txBody>
      </p:sp>
      <p:sp>
        <p:nvSpPr>
          <p:cNvPr id="45" name="TextBox 44">
            <a:extLst>
              <a:ext uri="{FF2B5EF4-FFF2-40B4-BE49-F238E27FC236}">
                <a16:creationId xmlns:a16="http://schemas.microsoft.com/office/drawing/2014/main" id="{EEF3AA07-4693-4C45-8AAC-BCFDCF0B2868}"/>
              </a:ext>
            </a:extLst>
          </p:cNvPr>
          <p:cNvSpPr txBox="1"/>
          <p:nvPr/>
        </p:nvSpPr>
        <p:spPr>
          <a:xfrm>
            <a:off x="6317672" y="5118525"/>
            <a:ext cx="1574659" cy="479189"/>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Industry 4.0 and Smart Energy</a:t>
            </a:r>
          </a:p>
        </p:txBody>
      </p:sp>
      <p:sp>
        <p:nvSpPr>
          <p:cNvPr id="46" name="TextBox 45">
            <a:extLst>
              <a:ext uri="{FF2B5EF4-FFF2-40B4-BE49-F238E27FC236}">
                <a16:creationId xmlns:a16="http://schemas.microsoft.com/office/drawing/2014/main" id="{6290C274-F5A7-EB4E-AB6C-6AB606A3A499}"/>
              </a:ext>
            </a:extLst>
          </p:cNvPr>
          <p:cNvSpPr txBox="1"/>
          <p:nvPr/>
        </p:nvSpPr>
        <p:spPr>
          <a:xfrm>
            <a:off x="9789974" y="5118525"/>
            <a:ext cx="1920866" cy="479189"/>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Immersive Consumer Experiences</a:t>
            </a:r>
          </a:p>
        </p:txBody>
      </p:sp>
      <p:sp>
        <p:nvSpPr>
          <p:cNvPr id="27" name="Freeform 26">
            <a:extLst>
              <a:ext uri="{FF2B5EF4-FFF2-40B4-BE49-F238E27FC236}">
                <a16:creationId xmlns:a16="http://schemas.microsoft.com/office/drawing/2014/main" id="{F441B564-2D6D-384E-A4ED-541A381D9149}"/>
              </a:ext>
            </a:extLst>
          </p:cNvPr>
          <p:cNvSpPr/>
          <p:nvPr/>
        </p:nvSpPr>
        <p:spPr>
          <a:xfrm rot="10800000" flipV="1">
            <a:off x="1088136" y="1123314"/>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8" name="TextBox 27">
            <a:extLst>
              <a:ext uri="{FF2B5EF4-FFF2-40B4-BE49-F238E27FC236}">
                <a16:creationId xmlns:a16="http://schemas.microsoft.com/office/drawing/2014/main" id="{18B58949-F67C-7546-B6CF-141342C61EE6}"/>
              </a:ext>
            </a:extLst>
          </p:cNvPr>
          <p:cNvSpPr txBox="1"/>
          <p:nvPr/>
        </p:nvSpPr>
        <p:spPr>
          <a:xfrm>
            <a:off x="2385813" y="1339750"/>
            <a:ext cx="1642534"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Autonomous Transportation and Machines</a:t>
            </a:r>
          </a:p>
        </p:txBody>
      </p:sp>
      <p:sp>
        <p:nvSpPr>
          <p:cNvPr id="29" name="Freeform 28">
            <a:extLst>
              <a:ext uri="{FF2B5EF4-FFF2-40B4-BE49-F238E27FC236}">
                <a16:creationId xmlns:a16="http://schemas.microsoft.com/office/drawing/2014/main" id="{E7DE909E-831B-7F44-AE48-CB8F61A2757A}"/>
              </a:ext>
            </a:extLst>
          </p:cNvPr>
          <p:cNvSpPr/>
          <p:nvPr/>
        </p:nvSpPr>
        <p:spPr>
          <a:xfrm rot="10800000" flipV="1">
            <a:off x="4941837" y="1123314"/>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0" name="Freeform 29">
            <a:extLst>
              <a:ext uri="{FF2B5EF4-FFF2-40B4-BE49-F238E27FC236}">
                <a16:creationId xmlns:a16="http://schemas.microsoft.com/office/drawing/2014/main" id="{D60B6ABF-8821-664D-9B11-EAF0BCA3A2BF}"/>
              </a:ext>
            </a:extLst>
          </p:cNvPr>
          <p:cNvSpPr/>
          <p:nvPr/>
        </p:nvSpPr>
        <p:spPr>
          <a:xfrm rot="10800000" flipV="1">
            <a:off x="8788281" y="1123314"/>
            <a:ext cx="3059584" cy="1777128"/>
          </a:xfrm>
          <a:custGeom>
            <a:avLst/>
            <a:gdLst>
              <a:gd name="connsiteX0" fmla="*/ 0 w 875956"/>
              <a:gd name="connsiteY0" fmla="*/ 0 h 508790"/>
              <a:gd name="connsiteX1" fmla="*/ 874637 w 875956"/>
              <a:gd name="connsiteY1" fmla="*/ 0 h 508790"/>
              <a:gd name="connsiteX2" fmla="*/ 875956 w 875956"/>
              <a:gd name="connsiteY2" fmla="*/ 765 h 508790"/>
              <a:gd name="connsiteX3" fmla="*/ 0 w 875956"/>
              <a:gd name="connsiteY3" fmla="*/ 508790 h 508790"/>
              <a:gd name="connsiteX4" fmla="*/ 0 w 875956"/>
              <a:gd name="connsiteY4" fmla="*/ 0 h 50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5956" h="508790">
                <a:moveTo>
                  <a:pt x="0" y="0"/>
                </a:moveTo>
                <a:lnTo>
                  <a:pt x="874637" y="0"/>
                </a:lnTo>
                <a:lnTo>
                  <a:pt x="875956" y="765"/>
                </a:lnTo>
                <a:lnTo>
                  <a:pt x="0" y="508790"/>
                </a:lnTo>
                <a:lnTo>
                  <a:pt x="0" y="0"/>
                </a:lnTo>
                <a:close/>
              </a:path>
            </a:pathLst>
          </a:custGeom>
          <a:solidFill>
            <a:schemeClr val="accent2">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1" name="TextBox 30">
            <a:extLst>
              <a:ext uri="{FF2B5EF4-FFF2-40B4-BE49-F238E27FC236}">
                <a16:creationId xmlns:a16="http://schemas.microsoft.com/office/drawing/2014/main" id="{F8C84644-ACC9-694C-B808-EB0F2DF23FB4}"/>
              </a:ext>
            </a:extLst>
          </p:cNvPr>
          <p:cNvSpPr txBox="1"/>
          <p:nvPr/>
        </p:nvSpPr>
        <p:spPr>
          <a:xfrm>
            <a:off x="9836842" y="1343647"/>
            <a:ext cx="1926166"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5G and Next-Gen Connectivity</a:t>
            </a:r>
          </a:p>
        </p:txBody>
      </p:sp>
      <p:sp>
        <p:nvSpPr>
          <p:cNvPr id="32" name="TextBox 31">
            <a:extLst>
              <a:ext uri="{FF2B5EF4-FFF2-40B4-BE49-F238E27FC236}">
                <a16:creationId xmlns:a16="http://schemas.microsoft.com/office/drawing/2014/main" id="{ACB8A244-8256-4A46-91C2-4AEC81BCB3C0}"/>
              </a:ext>
            </a:extLst>
          </p:cNvPr>
          <p:cNvSpPr txBox="1"/>
          <p:nvPr/>
        </p:nvSpPr>
        <p:spPr>
          <a:xfrm>
            <a:off x="6095999" y="1343647"/>
            <a:ext cx="1843201" cy="465130"/>
          </a:xfrm>
          <a:prstGeom prst="rect">
            <a:avLst/>
          </a:prstGeom>
          <a:noFill/>
        </p:spPr>
        <p:txBody>
          <a:bodyPr wrap="square" lIns="0" tIns="0" rIns="0" bIns="0" rtlCol="0" anchor="ctr">
            <a:noAutofit/>
          </a:bodyPr>
          <a:lstStyle/>
          <a:p>
            <a:pPr marL="0" marR="0" lvl="0" indent="0" algn="r" defTabSz="457200" rtl="0" eaLnBrk="1" fontAlgn="auto" latinLnBrk="0" hangingPunct="1">
              <a:lnSpc>
                <a:spcPct val="100000"/>
              </a:lnSpc>
              <a:spcBef>
                <a:spcPts val="1000"/>
              </a:spcBef>
              <a:spcAft>
                <a:spcPts val="0"/>
              </a:spcAft>
              <a:buClr>
                <a:srgbClr val="1E4056"/>
              </a:buClr>
              <a:buSzPct val="75000"/>
              <a:buFontTx/>
              <a:buNone/>
              <a:tabLst/>
              <a:defRPr/>
            </a:pPr>
            <a:r>
              <a:rPr kumimoji="0" lang="en-US" sz="1800" b="0" i="0" u="none" strike="noStrike" kern="1200" cap="none" spc="0" normalizeH="0" baseline="0" noProof="0">
                <a:ln>
                  <a:noFill/>
                </a:ln>
                <a:solidFill>
                  <a:srgbClr val="FFFFFF"/>
                </a:solidFill>
                <a:effectLst/>
                <a:uLnTx/>
                <a:uFillTx/>
                <a:latin typeface="Arial"/>
                <a:ea typeface="+mn-ea"/>
                <a:cs typeface="+mn-cs"/>
              </a:rPr>
              <a:t>Automotive Electrification</a:t>
            </a:r>
          </a:p>
        </p:txBody>
      </p:sp>
    </p:spTree>
    <p:custDataLst>
      <p:tags r:id="rId1"/>
    </p:custDataLst>
    <p:extLst>
      <p:ext uri="{BB962C8B-B14F-4D97-AF65-F5344CB8AC3E}">
        <p14:creationId xmlns:p14="http://schemas.microsoft.com/office/powerpoint/2010/main" val="39980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E914D-FB57-5990-0D31-341DD4DB02EA}"/>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1AD5349B-7FFE-1213-EB71-F06E3589ED2C}"/>
              </a:ext>
            </a:extLst>
          </p:cNvPr>
          <p:cNvGrpSpPr/>
          <p:nvPr/>
        </p:nvGrpSpPr>
        <p:grpSpPr>
          <a:xfrm>
            <a:off x="985520" y="3488"/>
            <a:ext cx="10932160" cy="6859403"/>
            <a:chOff x="785672" y="0"/>
            <a:chExt cx="10944081" cy="6866885"/>
          </a:xfrm>
        </p:grpSpPr>
        <p:pic>
          <p:nvPicPr>
            <p:cNvPr id="14" name="Picture 13">
              <a:extLst>
                <a:ext uri="{FF2B5EF4-FFF2-40B4-BE49-F238E27FC236}">
                  <a16:creationId xmlns:a16="http://schemas.microsoft.com/office/drawing/2014/main" id="{B541E191-C42D-1983-13BC-7E1926B99F97}"/>
                </a:ext>
              </a:extLst>
            </p:cNvPr>
            <p:cNvPicPr>
              <a:picLocks noChangeAspect="1"/>
            </p:cNvPicPr>
            <p:nvPr/>
          </p:nvPicPr>
          <p:blipFill rotWithShape="1">
            <a:blip r:embed="rId4"/>
            <a:srcRect l="6436" r="3917"/>
            <a:stretch/>
          </p:blipFill>
          <p:spPr>
            <a:xfrm>
              <a:off x="785672" y="0"/>
              <a:ext cx="10944081" cy="6866885"/>
            </a:xfrm>
            <a:prstGeom prst="rect">
              <a:avLst/>
            </a:prstGeom>
          </p:spPr>
        </p:pic>
        <p:sp>
          <p:nvSpPr>
            <p:cNvPr id="15" name="AutoShape 3">
              <a:extLst>
                <a:ext uri="{FF2B5EF4-FFF2-40B4-BE49-F238E27FC236}">
                  <a16:creationId xmlns:a16="http://schemas.microsoft.com/office/drawing/2014/main" id="{C292B5BD-F7EE-3A26-5980-0E7BED85E7A6}"/>
                </a:ext>
              </a:extLst>
            </p:cNvPr>
            <p:cNvSpPr>
              <a:spLocks noChangeAspect="1" noChangeArrowheads="1" noTextEdit="1"/>
            </p:cNvSpPr>
            <p:nvPr/>
          </p:nvSpPr>
          <p:spPr bwMode="auto">
            <a:xfrm>
              <a:off x="2443846" y="2949722"/>
              <a:ext cx="7281869" cy="1809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20" name="Freeform 6">
              <a:extLst>
                <a:ext uri="{FF2B5EF4-FFF2-40B4-BE49-F238E27FC236}">
                  <a16:creationId xmlns:a16="http://schemas.microsoft.com/office/drawing/2014/main" id="{E49DEB09-25ED-E656-249C-3DE4DE6A9D3D}"/>
                </a:ext>
              </a:extLst>
            </p:cNvPr>
            <p:cNvSpPr>
              <a:spLocks noChangeAspect="1"/>
            </p:cNvSpPr>
            <p:nvPr/>
          </p:nvSpPr>
          <p:spPr bwMode="auto">
            <a:xfrm>
              <a:off x="9446787" y="3560375"/>
              <a:ext cx="142875" cy="139841"/>
            </a:xfrm>
            <a:custGeom>
              <a:avLst/>
              <a:gdLst>
                <a:gd name="T0" fmla="*/ 43 w 86"/>
                <a:gd name="T1" fmla="*/ 86 h 86"/>
                <a:gd name="T2" fmla="*/ 43 w 86"/>
                <a:gd name="T3" fmla="*/ 86 h 86"/>
                <a:gd name="T4" fmla="*/ 86 w 86"/>
                <a:gd name="T5" fmla="*/ 43 h 86"/>
                <a:gd name="T6" fmla="*/ 43 w 86"/>
                <a:gd name="T7" fmla="*/ 0 h 86"/>
                <a:gd name="T8" fmla="*/ 0 w 86"/>
                <a:gd name="T9" fmla="*/ 43 h 86"/>
                <a:gd name="T10" fmla="*/ 43 w 86"/>
                <a:gd name="T11" fmla="*/ 86 h 86"/>
              </a:gdLst>
              <a:ahLst/>
              <a:cxnLst>
                <a:cxn ang="0">
                  <a:pos x="T0" y="T1"/>
                </a:cxn>
                <a:cxn ang="0">
                  <a:pos x="T2" y="T3"/>
                </a:cxn>
                <a:cxn ang="0">
                  <a:pos x="T4" y="T5"/>
                </a:cxn>
                <a:cxn ang="0">
                  <a:pos x="T6" y="T7"/>
                </a:cxn>
                <a:cxn ang="0">
                  <a:pos x="T8" y="T9"/>
                </a:cxn>
                <a:cxn ang="0">
                  <a:pos x="T10" y="T11"/>
                </a:cxn>
              </a:cxnLst>
              <a:rect l="0" t="0" r="r" b="b"/>
              <a:pathLst>
                <a:path w="86" h="86">
                  <a:moveTo>
                    <a:pt x="43" y="86"/>
                  </a:moveTo>
                  <a:lnTo>
                    <a:pt x="43" y="86"/>
                  </a:lnTo>
                  <a:cubicBezTo>
                    <a:pt x="67" y="86"/>
                    <a:pt x="86" y="67"/>
                    <a:pt x="86" y="43"/>
                  </a:cubicBezTo>
                  <a:cubicBezTo>
                    <a:pt x="86" y="19"/>
                    <a:pt x="67" y="0"/>
                    <a:pt x="43" y="0"/>
                  </a:cubicBezTo>
                  <a:cubicBezTo>
                    <a:pt x="20" y="0"/>
                    <a:pt x="0" y="19"/>
                    <a:pt x="0" y="43"/>
                  </a:cubicBezTo>
                  <a:cubicBezTo>
                    <a:pt x="0" y="67"/>
                    <a:pt x="20" y="86"/>
                    <a:pt x="43" y="86"/>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23" name="Freeform 21">
              <a:extLst>
                <a:ext uri="{FF2B5EF4-FFF2-40B4-BE49-F238E27FC236}">
                  <a16:creationId xmlns:a16="http://schemas.microsoft.com/office/drawing/2014/main" id="{28033C3D-C9BF-C03F-2EBA-83D6AD8A7BC8}"/>
                </a:ext>
              </a:extLst>
            </p:cNvPr>
            <p:cNvSpPr>
              <a:spLocks noChangeAspect="1"/>
            </p:cNvSpPr>
            <p:nvPr/>
          </p:nvSpPr>
          <p:spPr bwMode="auto">
            <a:xfrm>
              <a:off x="5449651" y="2987400"/>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26" name="Freeform 21">
              <a:extLst>
                <a:ext uri="{FF2B5EF4-FFF2-40B4-BE49-F238E27FC236}">
                  <a16:creationId xmlns:a16="http://schemas.microsoft.com/office/drawing/2014/main" id="{332ECF6D-74D0-E029-C7D4-1654B2862823}"/>
                </a:ext>
              </a:extLst>
            </p:cNvPr>
            <p:cNvSpPr>
              <a:spLocks noChangeAspect="1"/>
            </p:cNvSpPr>
            <p:nvPr/>
          </p:nvSpPr>
          <p:spPr bwMode="auto">
            <a:xfrm>
              <a:off x="2245292" y="328379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27" name="Freeform 21">
              <a:extLst>
                <a:ext uri="{FF2B5EF4-FFF2-40B4-BE49-F238E27FC236}">
                  <a16:creationId xmlns:a16="http://schemas.microsoft.com/office/drawing/2014/main" id="{1C2E4788-89B0-9F64-4CFC-19C4AD47BB3D}"/>
                </a:ext>
              </a:extLst>
            </p:cNvPr>
            <p:cNvSpPr>
              <a:spLocks noChangeAspect="1"/>
            </p:cNvSpPr>
            <p:nvPr/>
          </p:nvSpPr>
          <p:spPr bwMode="auto">
            <a:xfrm>
              <a:off x="2179242" y="3462197"/>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36" name="Freeform 21">
              <a:extLst>
                <a:ext uri="{FF2B5EF4-FFF2-40B4-BE49-F238E27FC236}">
                  <a16:creationId xmlns:a16="http://schemas.microsoft.com/office/drawing/2014/main" id="{54835940-38AE-A9F6-7E47-961991FA8BB5}"/>
                </a:ext>
              </a:extLst>
            </p:cNvPr>
            <p:cNvSpPr>
              <a:spLocks noChangeAspect="1"/>
            </p:cNvSpPr>
            <p:nvPr/>
          </p:nvSpPr>
          <p:spPr bwMode="auto">
            <a:xfrm>
              <a:off x="2367977" y="3426874"/>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37" name="Freeform 21">
              <a:extLst>
                <a:ext uri="{FF2B5EF4-FFF2-40B4-BE49-F238E27FC236}">
                  <a16:creationId xmlns:a16="http://schemas.microsoft.com/office/drawing/2014/main" id="{BEF91E87-F83C-965B-7EA6-F8FEDCBEE85D}"/>
                </a:ext>
              </a:extLst>
            </p:cNvPr>
            <p:cNvSpPr>
              <a:spLocks noChangeAspect="1"/>
            </p:cNvSpPr>
            <p:nvPr/>
          </p:nvSpPr>
          <p:spPr bwMode="auto">
            <a:xfrm>
              <a:off x="2355506" y="367369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39" name="Freeform 21">
              <a:extLst>
                <a:ext uri="{FF2B5EF4-FFF2-40B4-BE49-F238E27FC236}">
                  <a16:creationId xmlns:a16="http://schemas.microsoft.com/office/drawing/2014/main" id="{4BAE199D-B614-9560-97F8-495ECBD3CC4E}"/>
                </a:ext>
              </a:extLst>
            </p:cNvPr>
            <p:cNvSpPr>
              <a:spLocks noChangeAspect="1"/>
            </p:cNvSpPr>
            <p:nvPr/>
          </p:nvSpPr>
          <p:spPr bwMode="auto">
            <a:xfrm>
              <a:off x="2463395" y="3817522"/>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40" name="Freeform 21">
              <a:extLst>
                <a:ext uri="{FF2B5EF4-FFF2-40B4-BE49-F238E27FC236}">
                  <a16:creationId xmlns:a16="http://schemas.microsoft.com/office/drawing/2014/main" id="{42C21FA9-3862-18A6-E421-E1A84EFD1F35}"/>
                </a:ext>
              </a:extLst>
            </p:cNvPr>
            <p:cNvSpPr>
              <a:spLocks noChangeAspect="1"/>
            </p:cNvSpPr>
            <p:nvPr/>
          </p:nvSpPr>
          <p:spPr bwMode="auto">
            <a:xfrm>
              <a:off x="3442107" y="3675641"/>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41" name="Freeform 21">
              <a:extLst>
                <a:ext uri="{FF2B5EF4-FFF2-40B4-BE49-F238E27FC236}">
                  <a16:creationId xmlns:a16="http://schemas.microsoft.com/office/drawing/2014/main" id="{EBB3BCC0-6DD0-6BF6-B30D-0BB69300EE76}"/>
                </a:ext>
              </a:extLst>
            </p:cNvPr>
            <p:cNvSpPr>
              <a:spLocks noChangeAspect="1"/>
            </p:cNvSpPr>
            <p:nvPr/>
          </p:nvSpPr>
          <p:spPr bwMode="auto">
            <a:xfrm>
              <a:off x="2885357" y="3805220"/>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42" name="Freeform 21">
              <a:extLst>
                <a:ext uri="{FF2B5EF4-FFF2-40B4-BE49-F238E27FC236}">
                  <a16:creationId xmlns:a16="http://schemas.microsoft.com/office/drawing/2014/main" id="{29ED045D-CC11-04E5-BEF0-4800BFC81C54}"/>
                </a:ext>
              </a:extLst>
            </p:cNvPr>
            <p:cNvSpPr>
              <a:spLocks noChangeAspect="1"/>
            </p:cNvSpPr>
            <p:nvPr/>
          </p:nvSpPr>
          <p:spPr bwMode="auto">
            <a:xfrm>
              <a:off x="3569304" y="3537625"/>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43" name="Freeform 21">
              <a:extLst>
                <a:ext uri="{FF2B5EF4-FFF2-40B4-BE49-F238E27FC236}">
                  <a16:creationId xmlns:a16="http://schemas.microsoft.com/office/drawing/2014/main" id="{DC5445AB-D800-6483-7544-0F6032CCF1BE}"/>
                </a:ext>
              </a:extLst>
            </p:cNvPr>
            <p:cNvSpPr>
              <a:spLocks noChangeAspect="1"/>
            </p:cNvSpPr>
            <p:nvPr/>
          </p:nvSpPr>
          <p:spPr bwMode="auto">
            <a:xfrm>
              <a:off x="3715479" y="343438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46" name="Freeform 21">
              <a:extLst>
                <a:ext uri="{FF2B5EF4-FFF2-40B4-BE49-F238E27FC236}">
                  <a16:creationId xmlns:a16="http://schemas.microsoft.com/office/drawing/2014/main" id="{B8179266-CED2-9DC7-E780-EEC76D424162}"/>
                </a:ext>
              </a:extLst>
            </p:cNvPr>
            <p:cNvSpPr>
              <a:spLocks noChangeAspect="1"/>
            </p:cNvSpPr>
            <p:nvPr/>
          </p:nvSpPr>
          <p:spPr bwMode="auto">
            <a:xfrm>
              <a:off x="3450899" y="3392140"/>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0" name="Freeform 21">
              <a:extLst>
                <a:ext uri="{FF2B5EF4-FFF2-40B4-BE49-F238E27FC236}">
                  <a16:creationId xmlns:a16="http://schemas.microsoft.com/office/drawing/2014/main" id="{B1F46477-4ACD-291D-DCB8-55A15609D44E}"/>
                </a:ext>
              </a:extLst>
            </p:cNvPr>
            <p:cNvSpPr>
              <a:spLocks noChangeAspect="1"/>
            </p:cNvSpPr>
            <p:nvPr/>
          </p:nvSpPr>
          <p:spPr bwMode="auto">
            <a:xfrm>
              <a:off x="3607834" y="3287732"/>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1" name="Freeform 21">
              <a:extLst>
                <a:ext uri="{FF2B5EF4-FFF2-40B4-BE49-F238E27FC236}">
                  <a16:creationId xmlns:a16="http://schemas.microsoft.com/office/drawing/2014/main" id="{9DF652B0-7404-51D3-141C-4CCDB35FD2D8}"/>
                </a:ext>
              </a:extLst>
            </p:cNvPr>
            <p:cNvSpPr>
              <a:spLocks noChangeAspect="1"/>
            </p:cNvSpPr>
            <p:nvPr/>
          </p:nvSpPr>
          <p:spPr bwMode="auto">
            <a:xfrm>
              <a:off x="5758547" y="3131399"/>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4" name="Freeform 21">
              <a:extLst>
                <a:ext uri="{FF2B5EF4-FFF2-40B4-BE49-F238E27FC236}">
                  <a16:creationId xmlns:a16="http://schemas.microsoft.com/office/drawing/2014/main" id="{F2479473-E9CB-A2C3-9C27-822771546365}"/>
                </a:ext>
              </a:extLst>
            </p:cNvPr>
            <p:cNvSpPr>
              <a:spLocks noChangeAspect="1"/>
            </p:cNvSpPr>
            <p:nvPr/>
          </p:nvSpPr>
          <p:spPr bwMode="auto">
            <a:xfrm>
              <a:off x="5937879" y="3140349"/>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5" name="Freeform 21">
              <a:extLst>
                <a:ext uri="{FF2B5EF4-FFF2-40B4-BE49-F238E27FC236}">
                  <a16:creationId xmlns:a16="http://schemas.microsoft.com/office/drawing/2014/main" id="{C47244F5-3148-6C88-EBC6-67F1F197735F}"/>
                </a:ext>
              </a:extLst>
            </p:cNvPr>
            <p:cNvSpPr>
              <a:spLocks noChangeAspect="1"/>
            </p:cNvSpPr>
            <p:nvPr/>
          </p:nvSpPr>
          <p:spPr bwMode="auto">
            <a:xfrm>
              <a:off x="6316663" y="3659541"/>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6" name="Freeform 21">
              <a:extLst>
                <a:ext uri="{FF2B5EF4-FFF2-40B4-BE49-F238E27FC236}">
                  <a16:creationId xmlns:a16="http://schemas.microsoft.com/office/drawing/2014/main" id="{98FF3EE7-4EDC-4103-070C-10B9C109B4C6}"/>
                </a:ext>
              </a:extLst>
            </p:cNvPr>
            <p:cNvSpPr>
              <a:spLocks noChangeAspect="1"/>
            </p:cNvSpPr>
            <p:nvPr/>
          </p:nvSpPr>
          <p:spPr bwMode="auto">
            <a:xfrm>
              <a:off x="8531655" y="4200624"/>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59" name="Freeform 6">
              <a:extLst>
                <a:ext uri="{FF2B5EF4-FFF2-40B4-BE49-F238E27FC236}">
                  <a16:creationId xmlns:a16="http://schemas.microsoft.com/office/drawing/2014/main" id="{643EED0B-752A-910C-5CC8-F1146296BB73}"/>
                </a:ext>
              </a:extLst>
            </p:cNvPr>
            <p:cNvSpPr>
              <a:spLocks noChangeAspect="1"/>
            </p:cNvSpPr>
            <p:nvPr/>
          </p:nvSpPr>
          <p:spPr bwMode="auto">
            <a:xfrm>
              <a:off x="9096186" y="3727705"/>
              <a:ext cx="142875" cy="139841"/>
            </a:xfrm>
            <a:custGeom>
              <a:avLst/>
              <a:gdLst>
                <a:gd name="T0" fmla="*/ 43 w 86"/>
                <a:gd name="T1" fmla="*/ 86 h 86"/>
                <a:gd name="T2" fmla="*/ 43 w 86"/>
                <a:gd name="T3" fmla="*/ 86 h 86"/>
                <a:gd name="T4" fmla="*/ 86 w 86"/>
                <a:gd name="T5" fmla="*/ 43 h 86"/>
                <a:gd name="T6" fmla="*/ 43 w 86"/>
                <a:gd name="T7" fmla="*/ 0 h 86"/>
                <a:gd name="T8" fmla="*/ 0 w 86"/>
                <a:gd name="T9" fmla="*/ 43 h 86"/>
                <a:gd name="T10" fmla="*/ 43 w 86"/>
                <a:gd name="T11" fmla="*/ 86 h 86"/>
              </a:gdLst>
              <a:ahLst/>
              <a:cxnLst>
                <a:cxn ang="0">
                  <a:pos x="T0" y="T1"/>
                </a:cxn>
                <a:cxn ang="0">
                  <a:pos x="T2" y="T3"/>
                </a:cxn>
                <a:cxn ang="0">
                  <a:pos x="T4" y="T5"/>
                </a:cxn>
                <a:cxn ang="0">
                  <a:pos x="T6" y="T7"/>
                </a:cxn>
                <a:cxn ang="0">
                  <a:pos x="T8" y="T9"/>
                </a:cxn>
                <a:cxn ang="0">
                  <a:pos x="T10" y="T11"/>
                </a:cxn>
              </a:cxnLst>
              <a:rect l="0" t="0" r="r" b="b"/>
              <a:pathLst>
                <a:path w="86" h="86">
                  <a:moveTo>
                    <a:pt x="43" y="86"/>
                  </a:moveTo>
                  <a:lnTo>
                    <a:pt x="43" y="86"/>
                  </a:lnTo>
                  <a:cubicBezTo>
                    <a:pt x="67" y="86"/>
                    <a:pt x="86" y="67"/>
                    <a:pt x="86" y="43"/>
                  </a:cubicBezTo>
                  <a:cubicBezTo>
                    <a:pt x="86" y="19"/>
                    <a:pt x="67" y="0"/>
                    <a:pt x="43" y="0"/>
                  </a:cubicBezTo>
                  <a:cubicBezTo>
                    <a:pt x="20" y="0"/>
                    <a:pt x="0" y="19"/>
                    <a:pt x="0" y="43"/>
                  </a:cubicBezTo>
                  <a:cubicBezTo>
                    <a:pt x="0" y="67"/>
                    <a:pt x="20" y="86"/>
                    <a:pt x="43" y="86"/>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0" name="Freeform 21">
              <a:extLst>
                <a:ext uri="{FF2B5EF4-FFF2-40B4-BE49-F238E27FC236}">
                  <a16:creationId xmlns:a16="http://schemas.microsoft.com/office/drawing/2014/main" id="{6298089C-B40D-3F6B-F43C-8F95E4AD499E}"/>
                </a:ext>
              </a:extLst>
            </p:cNvPr>
            <p:cNvSpPr>
              <a:spLocks noChangeAspect="1"/>
            </p:cNvSpPr>
            <p:nvPr/>
          </p:nvSpPr>
          <p:spPr bwMode="auto">
            <a:xfrm>
              <a:off x="9346089" y="421698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4" name="Freeform 21">
              <a:extLst>
                <a:ext uri="{FF2B5EF4-FFF2-40B4-BE49-F238E27FC236}">
                  <a16:creationId xmlns:a16="http://schemas.microsoft.com/office/drawing/2014/main" id="{F782C5AB-3081-AF5B-B7F9-2E367F047BBA}"/>
                </a:ext>
              </a:extLst>
            </p:cNvPr>
            <p:cNvSpPr>
              <a:spLocks noChangeAspect="1"/>
            </p:cNvSpPr>
            <p:nvPr/>
          </p:nvSpPr>
          <p:spPr bwMode="auto">
            <a:xfrm>
              <a:off x="9363520" y="4393035"/>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6" name="Freeform 21">
              <a:extLst>
                <a:ext uri="{FF2B5EF4-FFF2-40B4-BE49-F238E27FC236}">
                  <a16:creationId xmlns:a16="http://schemas.microsoft.com/office/drawing/2014/main" id="{D7E1374C-C865-0154-619B-5EA76112D2E0}"/>
                </a:ext>
              </a:extLst>
            </p:cNvPr>
            <p:cNvSpPr>
              <a:spLocks noChangeAspect="1"/>
            </p:cNvSpPr>
            <p:nvPr/>
          </p:nvSpPr>
          <p:spPr bwMode="auto">
            <a:xfrm>
              <a:off x="9181247" y="4266539"/>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7" name="Freeform 6">
              <a:extLst>
                <a:ext uri="{FF2B5EF4-FFF2-40B4-BE49-F238E27FC236}">
                  <a16:creationId xmlns:a16="http://schemas.microsoft.com/office/drawing/2014/main" id="{F06CDE72-95A1-AFF0-F2A4-1C845C0B6A3F}"/>
                </a:ext>
              </a:extLst>
            </p:cNvPr>
            <p:cNvSpPr>
              <a:spLocks noChangeAspect="1"/>
            </p:cNvSpPr>
            <p:nvPr/>
          </p:nvSpPr>
          <p:spPr bwMode="auto">
            <a:xfrm>
              <a:off x="9198279" y="4443347"/>
              <a:ext cx="142875" cy="139841"/>
            </a:xfrm>
            <a:custGeom>
              <a:avLst/>
              <a:gdLst>
                <a:gd name="T0" fmla="*/ 43 w 86"/>
                <a:gd name="T1" fmla="*/ 86 h 86"/>
                <a:gd name="T2" fmla="*/ 43 w 86"/>
                <a:gd name="T3" fmla="*/ 86 h 86"/>
                <a:gd name="T4" fmla="*/ 86 w 86"/>
                <a:gd name="T5" fmla="*/ 43 h 86"/>
                <a:gd name="T6" fmla="*/ 43 w 86"/>
                <a:gd name="T7" fmla="*/ 0 h 86"/>
                <a:gd name="T8" fmla="*/ 0 w 86"/>
                <a:gd name="T9" fmla="*/ 43 h 86"/>
                <a:gd name="T10" fmla="*/ 43 w 86"/>
                <a:gd name="T11" fmla="*/ 86 h 86"/>
              </a:gdLst>
              <a:ahLst/>
              <a:cxnLst>
                <a:cxn ang="0">
                  <a:pos x="T0" y="T1"/>
                </a:cxn>
                <a:cxn ang="0">
                  <a:pos x="T2" y="T3"/>
                </a:cxn>
                <a:cxn ang="0">
                  <a:pos x="T4" y="T5"/>
                </a:cxn>
                <a:cxn ang="0">
                  <a:pos x="T6" y="T7"/>
                </a:cxn>
                <a:cxn ang="0">
                  <a:pos x="T8" y="T9"/>
                </a:cxn>
                <a:cxn ang="0">
                  <a:pos x="T10" y="T11"/>
                </a:cxn>
              </a:cxnLst>
              <a:rect l="0" t="0" r="r" b="b"/>
              <a:pathLst>
                <a:path w="86" h="86">
                  <a:moveTo>
                    <a:pt x="43" y="86"/>
                  </a:moveTo>
                  <a:lnTo>
                    <a:pt x="43" y="86"/>
                  </a:lnTo>
                  <a:cubicBezTo>
                    <a:pt x="67" y="86"/>
                    <a:pt x="86" y="67"/>
                    <a:pt x="86" y="43"/>
                  </a:cubicBezTo>
                  <a:cubicBezTo>
                    <a:pt x="86" y="19"/>
                    <a:pt x="67" y="0"/>
                    <a:pt x="43" y="0"/>
                  </a:cubicBezTo>
                  <a:cubicBezTo>
                    <a:pt x="20" y="0"/>
                    <a:pt x="0" y="19"/>
                    <a:pt x="0" y="43"/>
                  </a:cubicBezTo>
                  <a:cubicBezTo>
                    <a:pt x="0" y="67"/>
                    <a:pt x="20" y="86"/>
                    <a:pt x="43" y="86"/>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9" name="Freeform 21">
              <a:extLst>
                <a:ext uri="{FF2B5EF4-FFF2-40B4-BE49-F238E27FC236}">
                  <a16:creationId xmlns:a16="http://schemas.microsoft.com/office/drawing/2014/main" id="{32E58272-8DDD-259E-7224-08DEC15E4912}"/>
                </a:ext>
              </a:extLst>
            </p:cNvPr>
            <p:cNvSpPr>
              <a:spLocks noChangeAspect="1"/>
            </p:cNvSpPr>
            <p:nvPr/>
          </p:nvSpPr>
          <p:spPr bwMode="auto">
            <a:xfrm>
              <a:off x="8399620" y="4445574"/>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70" name="Freeform 21">
              <a:extLst>
                <a:ext uri="{FF2B5EF4-FFF2-40B4-BE49-F238E27FC236}">
                  <a16:creationId xmlns:a16="http://schemas.microsoft.com/office/drawing/2014/main" id="{F0371718-D023-14D7-A568-C1C6EA81E478}"/>
                </a:ext>
              </a:extLst>
            </p:cNvPr>
            <p:cNvSpPr>
              <a:spLocks noChangeAspect="1"/>
            </p:cNvSpPr>
            <p:nvPr/>
          </p:nvSpPr>
          <p:spPr bwMode="auto">
            <a:xfrm>
              <a:off x="8580346" y="457195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tx2"/>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75" name="Freeform 21">
              <a:extLst>
                <a:ext uri="{FF2B5EF4-FFF2-40B4-BE49-F238E27FC236}">
                  <a16:creationId xmlns:a16="http://schemas.microsoft.com/office/drawing/2014/main" id="{818A31B4-4882-597B-6EAB-2107CF4C9FC1}"/>
                </a:ext>
              </a:extLst>
            </p:cNvPr>
            <p:cNvSpPr>
              <a:spLocks noChangeAspect="1"/>
            </p:cNvSpPr>
            <p:nvPr/>
          </p:nvSpPr>
          <p:spPr bwMode="auto">
            <a:xfrm>
              <a:off x="7617753" y="3328294"/>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76" name="Freeform 21">
              <a:extLst>
                <a:ext uri="{FF2B5EF4-FFF2-40B4-BE49-F238E27FC236}">
                  <a16:creationId xmlns:a16="http://schemas.microsoft.com/office/drawing/2014/main" id="{18570494-9237-39FA-543E-713DCDACB288}"/>
                </a:ext>
              </a:extLst>
            </p:cNvPr>
            <p:cNvSpPr>
              <a:spLocks noChangeAspect="1"/>
            </p:cNvSpPr>
            <p:nvPr/>
          </p:nvSpPr>
          <p:spPr bwMode="auto">
            <a:xfrm>
              <a:off x="9271896" y="3606682"/>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79" name="Freeform 21">
              <a:extLst>
                <a:ext uri="{FF2B5EF4-FFF2-40B4-BE49-F238E27FC236}">
                  <a16:creationId xmlns:a16="http://schemas.microsoft.com/office/drawing/2014/main" id="{741F9392-D079-1998-72B1-F2F2EF2571EE}"/>
                </a:ext>
              </a:extLst>
            </p:cNvPr>
            <p:cNvSpPr>
              <a:spLocks noChangeAspect="1"/>
            </p:cNvSpPr>
            <p:nvPr/>
          </p:nvSpPr>
          <p:spPr bwMode="auto">
            <a:xfrm>
              <a:off x="9633329" y="3699301"/>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82" name="Freeform 21">
              <a:extLst>
                <a:ext uri="{FF2B5EF4-FFF2-40B4-BE49-F238E27FC236}">
                  <a16:creationId xmlns:a16="http://schemas.microsoft.com/office/drawing/2014/main" id="{EB551D47-5284-4333-33D5-63591846F5A8}"/>
                </a:ext>
              </a:extLst>
            </p:cNvPr>
            <p:cNvSpPr>
              <a:spLocks noChangeAspect="1"/>
            </p:cNvSpPr>
            <p:nvPr/>
          </p:nvSpPr>
          <p:spPr bwMode="auto">
            <a:xfrm>
              <a:off x="9375481" y="3739400"/>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83" name="Freeform 6">
              <a:extLst>
                <a:ext uri="{FF2B5EF4-FFF2-40B4-BE49-F238E27FC236}">
                  <a16:creationId xmlns:a16="http://schemas.microsoft.com/office/drawing/2014/main" id="{40D89D8F-AC36-7017-B522-C00ADA7D9714}"/>
                </a:ext>
              </a:extLst>
            </p:cNvPr>
            <p:cNvSpPr>
              <a:spLocks noChangeAspect="1"/>
            </p:cNvSpPr>
            <p:nvPr/>
          </p:nvSpPr>
          <p:spPr bwMode="auto">
            <a:xfrm>
              <a:off x="9524478" y="3841999"/>
              <a:ext cx="142875" cy="139841"/>
            </a:xfrm>
            <a:custGeom>
              <a:avLst/>
              <a:gdLst>
                <a:gd name="T0" fmla="*/ 43 w 86"/>
                <a:gd name="T1" fmla="*/ 86 h 86"/>
                <a:gd name="T2" fmla="*/ 43 w 86"/>
                <a:gd name="T3" fmla="*/ 86 h 86"/>
                <a:gd name="T4" fmla="*/ 86 w 86"/>
                <a:gd name="T5" fmla="*/ 43 h 86"/>
                <a:gd name="T6" fmla="*/ 43 w 86"/>
                <a:gd name="T7" fmla="*/ 0 h 86"/>
                <a:gd name="T8" fmla="*/ 0 w 86"/>
                <a:gd name="T9" fmla="*/ 43 h 86"/>
                <a:gd name="T10" fmla="*/ 43 w 86"/>
                <a:gd name="T11" fmla="*/ 86 h 86"/>
              </a:gdLst>
              <a:ahLst/>
              <a:cxnLst>
                <a:cxn ang="0">
                  <a:pos x="T0" y="T1"/>
                </a:cxn>
                <a:cxn ang="0">
                  <a:pos x="T2" y="T3"/>
                </a:cxn>
                <a:cxn ang="0">
                  <a:pos x="T4" y="T5"/>
                </a:cxn>
                <a:cxn ang="0">
                  <a:pos x="T6" y="T7"/>
                </a:cxn>
                <a:cxn ang="0">
                  <a:pos x="T8" y="T9"/>
                </a:cxn>
                <a:cxn ang="0">
                  <a:pos x="T10" y="T11"/>
                </a:cxn>
              </a:cxnLst>
              <a:rect l="0" t="0" r="r" b="b"/>
              <a:pathLst>
                <a:path w="86" h="86">
                  <a:moveTo>
                    <a:pt x="43" y="86"/>
                  </a:moveTo>
                  <a:lnTo>
                    <a:pt x="43" y="86"/>
                  </a:lnTo>
                  <a:cubicBezTo>
                    <a:pt x="67" y="86"/>
                    <a:pt x="86" y="67"/>
                    <a:pt x="86" y="43"/>
                  </a:cubicBezTo>
                  <a:cubicBezTo>
                    <a:pt x="86" y="19"/>
                    <a:pt x="67" y="0"/>
                    <a:pt x="43" y="0"/>
                  </a:cubicBezTo>
                  <a:cubicBezTo>
                    <a:pt x="20" y="0"/>
                    <a:pt x="0" y="19"/>
                    <a:pt x="0" y="43"/>
                  </a:cubicBezTo>
                  <a:cubicBezTo>
                    <a:pt x="0" y="67"/>
                    <a:pt x="20" y="86"/>
                    <a:pt x="43" y="86"/>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84" name="Freeform 21">
              <a:extLst>
                <a:ext uri="{FF2B5EF4-FFF2-40B4-BE49-F238E27FC236}">
                  <a16:creationId xmlns:a16="http://schemas.microsoft.com/office/drawing/2014/main" id="{D27DE2FE-6D0F-FD2E-6EBD-5E6E8D78F19C}"/>
                </a:ext>
              </a:extLst>
            </p:cNvPr>
            <p:cNvSpPr>
              <a:spLocks noChangeAspect="1"/>
            </p:cNvSpPr>
            <p:nvPr/>
          </p:nvSpPr>
          <p:spPr bwMode="auto">
            <a:xfrm>
              <a:off x="9064725" y="3898017"/>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86" name="Freeform 21">
              <a:extLst>
                <a:ext uri="{FF2B5EF4-FFF2-40B4-BE49-F238E27FC236}">
                  <a16:creationId xmlns:a16="http://schemas.microsoft.com/office/drawing/2014/main" id="{5E53070C-51EF-2232-5C11-EE800D5CF75E}"/>
                </a:ext>
              </a:extLst>
            </p:cNvPr>
            <p:cNvSpPr>
              <a:spLocks noChangeAspect="1"/>
            </p:cNvSpPr>
            <p:nvPr/>
          </p:nvSpPr>
          <p:spPr bwMode="auto">
            <a:xfrm>
              <a:off x="9216867" y="4059870"/>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93" name="Freeform 21">
              <a:extLst>
                <a:ext uri="{FF2B5EF4-FFF2-40B4-BE49-F238E27FC236}">
                  <a16:creationId xmlns:a16="http://schemas.microsoft.com/office/drawing/2014/main" id="{22E20EE3-114F-E881-4DBC-5289BA860D25}"/>
                </a:ext>
              </a:extLst>
            </p:cNvPr>
            <p:cNvSpPr>
              <a:spLocks noChangeAspect="1"/>
            </p:cNvSpPr>
            <p:nvPr/>
          </p:nvSpPr>
          <p:spPr bwMode="auto">
            <a:xfrm>
              <a:off x="9323691" y="3927152"/>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94" name="Freeform 21">
              <a:extLst>
                <a:ext uri="{FF2B5EF4-FFF2-40B4-BE49-F238E27FC236}">
                  <a16:creationId xmlns:a16="http://schemas.microsoft.com/office/drawing/2014/main" id="{E039A674-4237-6255-EABF-2D736DD7868D}"/>
                </a:ext>
              </a:extLst>
            </p:cNvPr>
            <p:cNvSpPr>
              <a:spLocks noChangeAspect="1"/>
            </p:cNvSpPr>
            <p:nvPr/>
          </p:nvSpPr>
          <p:spPr bwMode="auto">
            <a:xfrm>
              <a:off x="8654432" y="4872513"/>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99" name="Freeform 21">
              <a:extLst>
                <a:ext uri="{FF2B5EF4-FFF2-40B4-BE49-F238E27FC236}">
                  <a16:creationId xmlns:a16="http://schemas.microsoft.com/office/drawing/2014/main" id="{41AF2FAD-388E-7DA2-AF7B-584DF307F03C}"/>
                </a:ext>
              </a:extLst>
            </p:cNvPr>
            <p:cNvSpPr>
              <a:spLocks noChangeAspect="1"/>
            </p:cNvSpPr>
            <p:nvPr/>
          </p:nvSpPr>
          <p:spPr bwMode="auto">
            <a:xfrm>
              <a:off x="8543556" y="4739655"/>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6"/>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101" name="Freeform 21">
              <a:extLst>
                <a:ext uri="{FF2B5EF4-FFF2-40B4-BE49-F238E27FC236}">
                  <a16:creationId xmlns:a16="http://schemas.microsoft.com/office/drawing/2014/main" id="{763D3B46-2AB0-B449-8A03-E0816991A1C6}"/>
                </a:ext>
              </a:extLst>
            </p:cNvPr>
            <p:cNvSpPr>
              <a:spLocks noChangeAspect="1"/>
            </p:cNvSpPr>
            <p:nvPr/>
          </p:nvSpPr>
          <p:spPr bwMode="auto">
            <a:xfrm>
              <a:off x="8418351" y="4622742"/>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102" name="Freeform 21">
              <a:extLst>
                <a:ext uri="{FF2B5EF4-FFF2-40B4-BE49-F238E27FC236}">
                  <a16:creationId xmlns:a16="http://schemas.microsoft.com/office/drawing/2014/main" id="{4496548C-DCC1-0938-4B51-5090113828F7}"/>
                </a:ext>
              </a:extLst>
            </p:cNvPr>
            <p:cNvSpPr>
              <a:spLocks noChangeAspect="1"/>
            </p:cNvSpPr>
            <p:nvPr/>
          </p:nvSpPr>
          <p:spPr bwMode="auto">
            <a:xfrm>
              <a:off x="8745311" y="4541823"/>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104" name="Freeform 21">
              <a:extLst>
                <a:ext uri="{FF2B5EF4-FFF2-40B4-BE49-F238E27FC236}">
                  <a16:creationId xmlns:a16="http://schemas.microsoft.com/office/drawing/2014/main" id="{DB133694-A1CC-9EB0-7C8D-01246D9D1FFC}"/>
                </a:ext>
              </a:extLst>
            </p:cNvPr>
            <p:cNvSpPr>
              <a:spLocks noChangeAspect="1"/>
            </p:cNvSpPr>
            <p:nvPr/>
          </p:nvSpPr>
          <p:spPr bwMode="auto">
            <a:xfrm>
              <a:off x="8712923" y="4703668"/>
              <a:ext cx="144000" cy="144000"/>
            </a:xfrm>
            <a:custGeom>
              <a:avLst/>
              <a:gdLst>
                <a:gd name="T0" fmla="*/ 43 w 86"/>
                <a:gd name="T1" fmla="*/ 85 h 85"/>
                <a:gd name="T2" fmla="*/ 43 w 86"/>
                <a:gd name="T3" fmla="*/ 85 h 85"/>
                <a:gd name="T4" fmla="*/ 86 w 86"/>
                <a:gd name="T5" fmla="*/ 42 h 85"/>
                <a:gd name="T6" fmla="*/ 43 w 86"/>
                <a:gd name="T7" fmla="*/ 0 h 85"/>
                <a:gd name="T8" fmla="*/ 0 w 86"/>
                <a:gd name="T9" fmla="*/ 42 h 85"/>
                <a:gd name="T10" fmla="*/ 43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43" y="85"/>
                  </a:moveTo>
                  <a:lnTo>
                    <a:pt x="43" y="85"/>
                  </a:lnTo>
                  <a:cubicBezTo>
                    <a:pt x="67" y="85"/>
                    <a:pt x="86" y="66"/>
                    <a:pt x="86" y="42"/>
                  </a:cubicBezTo>
                  <a:cubicBezTo>
                    <a:pt x="86" y="19"/>
                    <a:pt x="67" y="0"/>
                    <a:pt x="43" y="0"/>
                  </a:cubicBezTo>
                  <a:cubicBezTo>
                    <a:pt x="20" y="0"/>
                    <a:pt x="0" y="19"/>
                    <a:pt x="0" y="42"/>
                  </a:cubicBezTo>
                  <a:cubicBezTo>
                    <a:pt x="0" y="66"/>
                    <a:pt x="20" y="85"/>
                    <a:pt x="43" y="85"/>
                  </a:cubicBezTo>
                  <a:close/>
                </a:path>
              </a:pathLst>
            </a:custGeom>
            <a:solidFill>
              <a:schemeClr val="accent4"/>
            </a:solidFill>
            <a:ln w="2222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grpSp>
      <p:sp>
        <p:nvSpPr>
          <p:cNvPr id="16" name="Text Placeholder 15">
            <a:extLst>
              <a:ext uri="{FF2B5EF4-FFF2-40B4-BE49-F238E27FC236}">
                <a16:creationId xmlns:a16="http://schemas.microsoft.com/office/drawing/2014/main" id="{8C23DCFB-F549-ACF7-F261-3FC5C2AF2AF9}"/>
              </a:ext>
            </a:extLst>
          </p:cNvPr>
          <p:cNvSpPr>
            <a:spLocks noGrp="1"/>
          </p:cNvSpPr>
          <p:nvPr>
            <p:ph type="body" sz="quarter" idx="16"/>
          </p:nvPr>
        </p:nvSpPr>
        <p:spPr>
          <a:xfrm>
            <a:off x="417514" y="1174982"/>
            <a:ext cx="3908680" cy="329353"/>
          </a:xfrm>
        </p:spPr>
        <p:txBody>
          <a:bodyPr/>
          <a:lstStyle/>
          <a:p>
            <a:r>
              <a:rPr lang="en-US">
                <a:solidFill>
                  <a:schemeClr val="tx2"/>
                </a:solidFill>
              </a:rPr>
              <a:t>Improves Resiliency and Flexibility</a:t>
            </a:r>
          </a:p>
        </p:txBody>
      </p:sp>
      <p:sp>
        <p:nvSpPr>
          <p:cNvPr id="4" name="Footer Placeholder 3">
            <a:extLst>
              <a:ext uri="{FF2B5EF4-FFF2-40B4-BE49-F238E27FC236}">
                <a16:creationId xmlns:a16="http://schemas.microsoft.com/office/drawing/2014/main" id="{06AED8A9-B49D-C7C3-3960-2C91BB78CA8E}"/>
              </a:ext>
            </a:extLst>
          </p:cNvPr>
          <p:cNvSpPr>
            <a:spLocks noGrp="1"/>
          </p:cNvSpPr>
          <p:nvPr>
            <p:ph type="ftr" sz="quarter" idx="3"/>
          </p:nvPr>
        </p:nvSpPr>
        <p:spPr>
          <a:xfrm>
            <a:off x="665479" y="6582557"/>
            <a:ext cx="5236846" cy="144000"/>
          </a:xfrm>
        </p:spPr>
        <p: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rPr>
              <a:t>©2024 Analog Devices, Inc. All Rights Reserved. </a:t>
            </a:r>
          </a:p>
        </p:txBody>
      </p:sp>
      <p:sp>
        <p:nvSpPr>
          <p:cNvPr id="5" name="Slide Number Placeholder 4">
            <a:extLst>
              <a:ext uri="{FF2B5EF4-FFF2-40B4-BE49-F238E27FC236}">
                <a16:creationId xmlns:a16="http://schemas.microsoft.com/office/drawing/2014/main" id="{9C15B1F4-4823-10D1-D0B7-81E93FD6FAC0}"/>
              </a:ext>
            </a:extLst>
          </p:cNvPr>
          <p:cNvSpPr>
            <a:spLocks noGrp="1"/>
          </p:cNvSpPr>
          <p:nvPr>
            <p:ph type="sldNum" sz="quarter" idx="4"/>
          </p:nvPr>
        </p:nvSpPr>
        <p:spPr>
          <a:xfrm>
            <a:off x="417601" y="6582557"/>
            <a:ext cx="247878" cy="144000"/>
          </a:xfrm>
        </p:spPr>
        <p:txBody>
          <a:bodyPr/>
          <a:lstStyle/>
          <a:p>
            <a:pPr marL="0" marR="0" lvl="0" indent="0" algn="l" defTabSz="914400" rtl="0" eaLnBrk="1" fontAlgn="auto" latinLnBrk="0" hangingPunct="1">
              <a:lnSpc>
                <a:spcPct val="80000"/>
              </a:lnSpc>
              <a:spcBef>
                <a:spcPts val="0"/>
              </a:spcBef>
              <a:spcAft>
                <a:spcPts val="0"/>
              </a:spcAft>
              <a:buClrTx/>
              <a:buSzTx/>
              <a:buFontTx/>
              <a:buNone/>
              <a:tabLst/>
              <a:defRPr/>
            </a:pPr>
            <a:fld id="{A9CE67A1-BA7F-A74E-B5D7-615746DEEC2B}" type="slidenum">
              <a:rPr kumimoji="0" lang="en-US" sz="600" b="0" i="0" u="none" strike="noStrike" kern="1200" cap="none" spc="0" normalizeH="0" baseline="0" noProof="0" smtClean="0">
                <a:ln>
                  <a:noFill/>
                </a:ln>
                <a:solidFill>
                  <a:srgbClr val="000000"/>
                </a:solidFill>
                <a:effectLst/>
                <a:uLnTx/>
                <a:uFillTx/>
                <a:latin typeface="Barlow" pitchFamily="2" charset="77"/>
                <a:ea typeface="+mn-ea"/>
                <a:cs typeface="Arial" panose="020B0604020202020204" pitchFamily="34" charset="0"/>
              </a:rPr>
              <a:pPr marL="0" marR="0" lvl="0" indent="0" algn="l" defTabSz="914400" rtl="0" eaLnBrk="1" fontAlgn="auto" latinLnBrk="0" hangingPunct="1">
                <a:lnSpc>
                  <a:spcPct val="8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Barlow" pitchFamily="2" charset="77"/>
              <a:ea typeface="+mn-ea"/>
              <a:cs typeface="Arial" panose="020B0604020202020204" pitchFamily="34" charset="0"/>
            </a:endParaRPr>
          </a:p>
        </p:txBody>
      </p:sp>
      <p:sp>
        <p:nvSpPr>
          <p:cNvPr id="3" name="Title 2">
            <a:extLst>
              <a:ext uri="{FF2B5EF4-FFF2-40B4-BE49-F238E27FC236}">
                <a16:creationId xmlns:a16="http://schemas.microsoft.com/office/drawing/2014/main" id="{6C372C9B-4A34-9F39-B081-E8493D2D3CAE}"/>
              </a:ext>
            </a:extLst>
          </p:cNvPr>
          <p:cNvSpPr>
            <a:spLocks noGrp="1"/>
          </p:cNvSpPr>
          <p:nvPr>
            <p:ph type="title"/>
          </p:nvPr>
        </p:nvSpPr>
        <p:spPr>
          <a:xfrm>
            <a:off x="417514" y="639763"/>
            <a:ext cx="5091678" cy="450850"/>
          </a:xfrm>
        </p:spPr>
        <p:txBody>
          <a:bodyPr/>
          <a:lstStyle/>
          <a:p>
            <a:r>
              <a:rPr lang="en-US">
                <a:latin typeface="+mj-lt"/>
              </a:rPr>
              <a:t>ADI’s Global Footprint</a:t>
            </a:r>
          </a:p>
        </p:txBody>
      </p:sp>
      <p:sp>
        <p:nvSpPr>
          <p:cNvPr id="17" name="AutoShape 3">
            <a:extLst>
              <a:ext uri="{FF2B5EF4-FFF2-40B4-BE49-F238E27FC236}">
                <a16:creationId xmlns:a16="http://schemas.microsoft.com/office/drawing/2014/main" id="{4AD019BC-C6D1-79D6-2A4D-BBD985063318}"/>
              </a:ext>
            </a:extLst>
          </p:cNvPr>
          <p:cNvSpPr>
            <a:spLocks noChangeAspect="1" noChangeArrowheads="1" noTextEdit="1"/>
          </p:cNvSpPr>
          <p:nvPr/>
        </p:nvSpPr>
        <p:spPr bwMode="auto">
          <a:xfrm>
            <a:off x="2712908" y="2949719"/>
            <a:ext cx="7281863"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156" name="TextBox 155">
            <a:extLst>
              <a:ext uri="{FF2B5EF4-FFF2-40B4-BE49-F238E27FC236}">
                <a16:creationId xmlns:a16="http://schemas.microsoft.com/office/drawing/2014/main" id="{93493D12-B984-2F70-4D4A-022130B50105}"/>
              </a:ext>
            </a:extLst>
          </p:cNvPr>
          <p:cNvSpPr txBox="1"/>
          <p:nvPr/>
        </p:nvSpPr>
        <p:spPr>
          <a:xfrm>
            <a:off x="5897070" y="131443"/>
            <a:ext cx="1677697" cy="1149095"/>
          </a:xfrm>
          <a:prstGeom prst="rect">
            <a:avLst/>
          </a:prstGeom>
        </p:spPr>
        <p:txBody>
          <a:bodyPr vert="horz" wrap="square" lIns="0" tIns="0" rIns="0" bIns="0" rtlCol="0" anchor="t"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D4257"/>
              </a:solidFill>
              <a:effectLst/>
              <a:uLnTx/>
              <a:uFillTx/>
              <a:latin typeface="Barlow"/>
              <a:ea typeface="+mn-ea"/>
              <a:cs typeface="+mn-cs"/>
            </a:endParaRPr>
          </a:p>
        </p:txBody>
      </p:sp>
      <p:grpSp>
        <p:nvGrpSpPr>
          <p:cNvPr id="44" name="Group 43">
            <a:extLst>
              <a:ext uri="{FF2B5EF4-FFF2-40B4-BE49-F238E27FC236}">
                <a16:creationId xmlns:a16="http://schemas.microsoft.com/office/drawing/2014/main" id="{1017FB3A-41B7-71C2-BD3D-5AE869F6DDA2}"/>
              </a:ext>
            </a:extLst>
          </p:cNvPr>
          <p:cNvGrpSpPr/>
          <p:nvPr/>
        </p:nvGrpSpPr>
        <p:grpSpPr>
          <a:xfrm>
            <a:off x="9342502" y="1000772"/>
            <a:ext cx="1929586" cy="696344"/>
            <a:chOff x="10033382" y="695972"/>
            <a:chExt cx="1929586" cy="696344"/>
          </a:xfrm>
        </p:grpSpPr>
        <p:sp>
          <p:nvSpPr>
            <p:cNvPr id="62" name="object 3">
              <a:extLst>
                <a:ext uri="{FF2B5EF4-FFF2-40B4-BE49-F238E27FC236}">
                  <a16:creationId xmlns:a16="http://schemas.microsoft.com/office/drawing/2014/main" id="{00856F44-73F6-5AD0-1694-AC1D2BD135B9}"/>
                </a:ext>
              </a:extLst>
            </p:cNvPr>
            <p:cNvSpPr txBox="1"/>
            <p:nvPr/>
          </p:nvSpPr>
          <p:spPr>
            <a:xfrm>
              <a:off x="10200442" y="695972"/>
              <a:ext cx="1762526" cy="696344"/>
            </a:xfrm>
            <a:prstGeom prst="rect">
              <a:avLst/>
            </a:prstGeom>
          </p:spPr>
          <p:txBody>
            <a:bodyPr vert="horz" wrap="square" lIns="0" tIns="0" rIns="0" bIns="0" rtlCol="0">
              <a:spAutoFit/>
            </a:bodyPr>
            <a:lstStyle/>
            <a:p>
              <a:pPr marL="22225" marR="0" lvl="0" indent="0" algn="l" defTabSz="914400" rtl="0" eaLnBrk="1" fontAlgn="auto" latinLnBrk="0" hangingPunct="1">
                <a:lnSpc>
                  <a:spcPct val="110000"/>
                </a:lnSpc>
                <a:spcBef>
                  <a:spcPts val="0"/>
                </a:spcBef>
                <a:spcAft>
                  <a:spcPts val="800"/>
                </a:spcAft>
                <a:buClrTx/>
                <a:buSzTx/>
                <a:buFontTx/>
                <a:buNone/>
                <a:tabLst/>
                <a:defRPr/>
              </a:pPr>
              <a:r>
                <a:rPr kumimoji="0" lang="en-IE" sz="1000" b="0" i="0" u="none" strike="noStrike" kern="1200" cap="none" spc="0" normalizeH="0" baseline="0" noProof="0">
                  <a:ln>
                    <a:noFill/>
                  </a:ln>
                  <a:solidFill>
                    <a:srgbClr val="000000"/>
                  </a:solidFill>
                  <a:effectLst/>
                  <a:uLnTx/>
                  <a:uFillTx/>
                  <a:latin typeface="Barlow Medium"/>
                  <a:ea typeface="+mn-ea"/>
                  <a:cs typeface="Barlow"/>
                </a:rPr>
                <a:t>ADI Internal Sites</a:t>
              </a:r>
            </a:p>
            <a:p>
              <a:pPr marL="22225" marR="0" lvl="0" indent="0" algn="l" defTabSz="914400" rtl="0" eaLnBrk="1" fontAlgn="auto" latinLnBrk="0" hangingPunct="1">
                <a:lnSpc>
                  <a:spcPct val="110000"/>
                </a:lnSpc>
                <a:spcBef>
                  <a:spcPts val="0"/>
                </a:spcBef>
                <a:spcAft>
                  <a:spcPts val="800"/>
                </a:spcAft>
                <a:buClrTx/>
                <a:buSzTx/>
                <a:buFontTx/>
                <a:buNone/>
                <a:tabLst/>
                <a:defRPr/>
              </a:pPr>
              <a:r>
                <a:rPr kumimoji="0" lang="en-IE" sz="1000" b="0" i="0" u="none" strike="noStrike" kern="1200" cap="none" spc="0" normalizeH="0" baseline="0" noProof="0">
                  <a:ln>
                    <a:noFill/>
                  </a:ln>
                  <a:solidFill>
                    <a:srgbClr val="000000"/>
                  </a:solidFill>
                  <a:effectLst/>
                  <a:uLnTx/>
                  <a:uFillTx/>
                  <a:latin typeface="Barlow Medium"/>
                  <a:ea typeface="+mn-ea"/>
                  <a:cs typeface="Barlow"/>
                </a:rPr>
                <a:t>Foundries</a:t>
              </a:r>
            </a:p>
            <a:p>
              <a:pPr marL="22225" marR="0" lvl="0" indent="0" algn="l" defTabSz="914400" rtl="0" eaLnBrk="1" fontAlgn="auto" latinLnBrk="0" hangingPunct="1">
                <a:lnSpc>
                  <a:spcPct val="110000"/>
                </a:lnSpc>
                <a:spcBef>
                  <a:spcPts val="0"/>
                </a:spcBef>
                <a:spcAft>
                  <a:spcPts val="800"/>
                </a:spcAft>
                <a:buClrTx/>
                <a:buSzTx/>
                <a:buFontTx/>
                <a:buNone/>
                <a:tabLst/>
                <a:defRPr/>
              </a:pPr>
              <a:r>
                <a:rPr kumimoji="0" lang="en-IE" sz="1000" b="0" i="0" u="none" strike="noStrike" kern="1200" cap="none" spc="0" normalizeH="0" baseline="0" noProof="0">
                  <a:ln>
                    <a:noFill/>
                  </a:ln>
                  <a:solidFill>
                    <a:srgbClr val="000000"/>
                  </a:solidFill>
                  <a:effectLst/>
                  <a:uLnTx/>
                  <a:uFillTx/>
                  <a:latin typeface="Barlow Medium"/>
                  <a:ea typeface="+mn-ea"/>
                  <a:cs typeface="Barlow"/>
                </a:rPr>
                <a:t>External Assembly and Test</a:t>
              </a:r>
            </a:p>
          </p:txBody>
        </p:sp>
        <p:sp>
          <p:nvSpPr>
            <p:cNvPr id="63" name="Freeform 18">
              <a:extLst>
                <a:ext uri="{FF2B5EF4-FFF2-40B4-BE49-F238E27FC236}">
                  <a16:creationId xmlns:a16="http://schemas.microsoft.com/office/drawing/2014/main" id="{765345F2-FFF9-063F-D12D-815877346DD2}"/>
                </a:ext>
              </a:extLst>
            </p:cNvPr>
            <p:cNvSpPr>
              <a:spLocks/>
            </p:cNvSpPr>
            <p:nvPr/>
          </p:nvSpPr>
          <p:spPr bwMode="auto">
            <a:xfrm>
              <a:off x="10033382" y="711741"/>
              <a:ext cx="123655" cy="123655"/>
            </a:xfrm>
            <a:custGeom>
              <a:avLst/>
              <a:gdLst>
                <a:gd name="T0" fmla="*/ 42 w 85"/>
                <a:gd name="T1" fmla="*/ 85 h 85"/>
                <a:gd name="T2" fmla="*/ 42 w 85"/>
                <a:gd name="T3" fmla="*/ 85 h 85"/>
                <a:gd name="T4" fmla="*/ 85 w 85"/>
                <a:gd name="T5" fmla="*/ 42 h 85"/>
                <a:gd name="T6" fmla="*/ 42 w 85"/>
                <a:gd name="T7" fmla="*/ 0 h 85"/>
                <a:gd name="T8" fmla="*/ 0 w 85"/>
                <a:gd name="T9" fmla="*/ 42 h 85"/>
                <a:gd name="T10" fmla="*/ 42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42" y="85"/>
                  </a:moveTo>
                  <a:lnTo>
                    <a:pt x="42" y="85"/>
                  </a:lnTo>
                  <a:cubicBezTo>
                    <a:pt x="66" y="85"/>
                    <a:pt x="85" y="66"/>
                    <a:pt x="85" y="42"/>
                  </a:cubicBezTo>
                  <a:cubicBezTo>
                    <a:pt x="85" y="19"/>
                    <a:pt x="66" y="0"/>
                    <a:pt x="42" y="0"/>
                  </a:cubicBezTo>
                  <a:cubicBezTo>
                    <a:pt x="19" y="0"/>
                    <a:pt x="0" y="19"/>
                    <a:pt x="0" y="42"/>
                  </a:cubicBezTo>
                  <a:cubicBezTo>
                    <a:pt x="0" y="66"/>
                    <a:pt x="19" y="85"/>
                    <a:pt x="42" y="85"/>
                  </a:cubicBezTo>
                  <a:close/>
                </a:path>
              </a:pathLst>
            </a:custGeom>
            <a:solidFill>
              <a:schemeClr val="tx2"/>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5" name="Freeform 18">
              <a:extLst>
                <a:ext uri="{FF2B5EF4-FFF2-40B4-BE49-F238E27FC236}">
                  <a16:creationId xmlns:a16="http://schemas.microsoft.com/office/drawing/2014/main" id="{6EBB76F5-5D56-015A-2305-2FE1E88B77B8}"/>
                </a:ext>
              </a:extLst>
            </p:cNvPr>
            <p:cNvSpPr>
              <a:spLocks/>
            </p:cNvSpPr>
            <p:nvPr/>
          </p:nvSpPr>
          <p:spPr bwMode="auto">
            <a:xfrm>
              <a:off x="10033382" y="987622"/>
              <a:ext cx="123655" cy="123655"/>
            </a:xfrm>
            <a:custGeom>
              <a:avLst/>
              <a:gdLst>
                <a:gd name="T0" fmla="*/ 42 w 85"/>
                <a:gd name="T1" fmla="*/ 85 h 85"/>
                <a:gd name="T2" fmla="*/ 42 w 85"/>
                <a:gd name="T3" fmla="*/ 85 h 85"/>
                <a:gd name="T4" fmla="*/ 85 w 85"/>
                <a:gd name="T5" fmla="*/ 42 h 85"/>
                <a:gd name="T6" fmla="*/ 42 w 85"/>
                <a:gd name="T7" fmla="*/ 0 h 85"/>
                <a:gd name="T8" fmla="*/ 0 w 85"/>
                <a:gd name="T9" fmla="*/ 42 h 85"/>
                <a:gd name="T10" fmla="*/ 42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42" y="85"/>
                  </a:moveTo>
                  <a:lnTo>
                    <a:pt x="42" y="85"/>
                  </a:lnTo>
                  <a:cubicBezTo>
                    <a:pt x="66" y="85"/>
                    <a:pt x="85" y="66"/>
                    <a:pt x="85" y="42"/>
                  </a:cubicBezTo>
                  <a:cubicBezTo>
                    <a:pt x="85" y="19"/>
                    <a:pt x="66" y="0"/>
                    <a:pt x="42" y="0"/>
                  </a:cubicBezTo>
                  <a:cubicBezTo>
                    <a:pt x="19" y="0"/>
                    <a:pt x="0" y="19"/>
                    <a:pt x="0" y="42"/>
                  </a:cubicBezTo>
                  <a:cubicBezTo>
                    <a:pt x="0" y="66"/>
                    <a:pt x="19" y="85"/>
                    <a:pt x="42" y="85"/>
                  </a:cubicBezTo>
                  <a:close/>
                </a:path>
              </a:pathLst>
            </a:custGeom>
            <a:solidFill>
              <a:schemeClr val="accent6"/>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
          <p:nvSpPr>
            <p:cNvPr id="68" name="Freeform 18">
              <a:extLst>
                <a:ext uri="{FF2B5EF4-FFF2-40B4-BE49-F238E27FC236}">
                  <a16:creationId xmlns:a16="http://schemas.microsoft.com/office/drawing/2014/main" id="{1E4B93FC-CEBC-0894-4B83-4D7D5A759A15}"/>
                </a:ext>
              </a:extLst>
            </p:cNvPr>
            <p:cNvSpPr>
              <a:spLocks/>
            </p:cNvSpPr>
            <p:nvPr/>
          </p:nvSpPr>
          <p:spPr bwMode="auto">
            <a:xfrm>
              <a:off x="10033382" y="1253004"/>
              <a:ext cx="123655" cy="123655"/>
            </a:xfrm>
            <a:custGeom>
              <a:avLst/>
              <a:gdLst>
                <a:gd name="T0" fmla="*/ 42 w 85"/>
                <a:gd name="T1" fmla="*/ 85 h 85"/>
                <a:gd name="T2" fmla="*/ 42 w 85"/>
                <a:gd name="T3" fmla="*/ 85 h 85"/>
                <a:gd name="T4" fmla="*/ 85 w 85"/>
                <a:gd name="T5" fmla="*/ 42 h 85"/>
                <a:gd name="T6" fmla="*/ 42 w 85"/>
                <a:gd name="T7" fmla="*/ 0 h 85"/>
                <a:gd name="T8" fmla="*/ 0 w 85"/>
                <a:gd name="T9" fmla="*/ 42 h 85"/>
                <a:gd name="T10" fmla="*/ 42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42" y="85"/>
                  </a:moveTo>
                  <a:lnTo>
                    <a:pt x="42" y="85"/>
                  </a:lnTo>
                  <a:cubicBezTo>
                    <a:pt x="66" y="85"/>
                    <a:pt x="85" y="66"/>
                    <a:pt x="85" y="42"/>
                  </a:cubicBezTo>
                  <a:cubicBezTo>
                    <a:pt x="85" y="19"/>
                    <a:pt x="66" y="0"/>
                    <a:pt x="42" y="0"/>
                  </a:cubicBezTo>
                  <a:cubicBezTo>
                    <a:pt x="19" y="0"/>
                    <a:pt x="0" y="19"/>
                    <a:pt x="0" y="42"/>
                  </a:cubicBezTo>
                  <a:cubicBezTo>
                    <a:pt x="0" y="66"/>
                    <a:pt x="19" y="85"/>
                    <a:pt x="42" y="85"/>
                  </a:cubicBezTo>
                  <a:close/>
                </a:path>
              </a:pathLst>
            </a:custGeom>
            <a:solidFill>
              <a:schemeClr val="accent4"/>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grpSp>
      <p:sp>
        <p:nvSpPr>
          <p:cNvPr id="155" name="TextBox 154">
            <a:extLst>
              <a:ext uri="{FF2B5EF4-FFF2-40B4-BE49-F238E27FC236}">
                <a16:creationId xmlns:a16="http://schemas.microsoft.com/office/drawing/2014/main" id="{BDDFE2D8-49D0-C5DB-F1CC-85462FB3DA63}"/>
              </a:ext>
            </a:extLst>
          </p:cNvPr>
          <p:cNvSpPr txBox="1"/>
          <p:nvPr/>
        </p:nvSpPr>
        <p:spPr>
          <a:xfrm>
            <a:off x="5789275" y="-565749"/>
            <a:ext cx="6397472" cy="450000"/>
          </a:xfrm>
          <a:prstGeom prst="rect">
            <a:avLst/>
          </a:prstGeom>
          <a:solidFill>
            <a:schemeClr val="accent2"/>
          </a:solidFill>
          <a:ln>
            <a:noFill/>
            <a:prstDash val="dash"/>
          </a:ln>
        </p:spPr>
        <p:txBody>
          <a:bodyPr vert="horz" wrap="square" lIns="0" tIns="0" rIns="0" bIns="0" rtlCol="0" anchor="ctr" anchorCtr="0">
            <a:norm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Barlow"/>
                <a:ea typeface="+mn-ea"/>
                <a:cs typeface="+mn-cs"/>
              </a:rPr>
              <a:t>USE EITHER THIS SLIDE OR THE BOXED VERSION DEPENDING ON THE CLIENT </a:t>
            </a:r>
          </a:p>
        </p:txBody>
      </p:sp>
      <p:sp>
        <p:nvSpPr>
          <p:cNvPr id="48" name="TextBox 47">
            <a:extLst>
              <a:ext uri="{FF2B5EF4-FFF2-40B4-BE49-F238E27FC236}">
                <a16:creationId xmlns:a16="http://schemas.microsoft.com/office/drawing/2014/main" id="{90FBDB54-18E2-C1F6-72F8-DDDD82C03487}"/>
              </a:ext>
            </a:extLst>
          </p:cNvPr>
          <p:cNvSpPr txBox="1"/>
          <p:nvPr/>
        </p:nvSpPr>
        <p:spPr>
          <a:xfrm>
            <a:off x="7954811" y="2357020"/>
            <a:ext cx="1566474" cy="4247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E" sz="1200" b="1" i="0" u="none" strike="noStrike" kern="1200" cap="none" spc="0" normalizeH="0" baseline="0" noProof="0">
                <a:ln>
                  <a:noFill/>
                </a:ln>
                <a:solidFill>
                  <a:srgbClr val="FFFFFF"/>
                </a:solidFill>
                <a:effectLst/>
                <a:uLnTx/>
                <a:uFillTx/>
                <a:latin typeface="Barlow SemiBold" pitchFamily="2" charset="77"/>
                <a:ea typeface="+mn-ea"/>
                <a:cs typeface="+mn-cs"/>
              </a:rPr>
              <a:t>OPERATIONS</a:t>
            </a:r>
            <a:br>
              <a:rPr kumimoji="0" lang="en-IE" sz="1200" b="1" i="0" u="none" strike="noStrike" kern="1200" cap="none" spc="0" normalizeH="0" baseline="0" noProof="0">
                <a:ln>
                  <a:noFill/>
                </a:ln>
                <a:solidFill>
                  <a:srgbClr val="FFFFFF"/>
                </a:solidFill>
                <a:effectLst/>
                <a:uLnTx/>
                <a:uFillTx/>
                <a:latin typeface="Barlow SemiBold" pitchFamily="2" charset="77"/>
                <a:ea typeface="+mn-ea"/>
                <a:cs typeface="+mn-cs"/>
              </a:rPr>
            </a:br>
            <a:r>
              <a:rPr kumimoji="0" lang="en-IE" sz="1200" b="1" i="0" u="none" strike="noStrike" kern="1200" cap="none" spc="0" normalizeH="0" baseline="0" noProof="0">
                <a:ln>
                  <a:noFill/>
                </a:ln>
                <a:solidFill>
                  <a:srgbClr val="FFFFFF"/>
                </a:solidFill>
                <a:effectLst/>
                <a:uLnTx/>
                <a:uFillTx/>
                <a:latin typeface="Barlow SemiBold" pitchFamily="2" charset="77"/>
                <a:ea typeface="+mn-ea"/>
                <a:cs typeface="+mn-cs"/>
              </a:rPr>
              <a:t>EMPLOYEES</a:t>
            </a:r>
          </a:p>
        </p:txBody>
      </p:sp>
      <p:grpSp>
        <p:nvGrpSpPr>
          <p:cNvPr id="9" name="Group 8">
            <a:extLst>
              <a:ext uri="{FF2B5EF4-FFF2-40B4-BE49-F238E27FC236}">
                <a16:creationId xmlns:a16="http://schemas.microsoft.com/office/drawing/2014/main" id="{FB2930A7-09E2-CD82-7A42-A58492B07803}"/>
              </a:ext>
            </a:extLst>
          </p:cNvPr>
          <p:cNvGrpSpPr/>
          <p:nvPr/>
        </p:nvGrpSpPr>
        <p:grpSpPr>
          <a:xfrm>
            <a:off x="624421" y="2313580"/>
            <a:ext cx="1786942" cy="986302"/>
            <a:chOff x="421221" y="2313580"/>
            <a:chExt cx="1786942" cy="986302"/>
          </a:xfrm>
        </p:grpSpPr>
        <p:sp>
          <p:nvSpPr>
            <p:cNvPr id="61" name="Rounded Rectangle 60">
              <a:extLst>
                <a:ext uri="{FF2B5EF4-FFF2-40B4-BE49-F238E27FC236}">
                  <a16:creationId xmlns:a16="http://schemas.microsoft.com/office/drawing/2014/main" id="{C0710E35-E02A-7925-76AE-481A18220F99}"/>
                </a:ext>
              </a:extLst>
            </p:cNvPr>
            <p:cNvSpPr>
              <a:spLocks noChangeAspect="1"/>
            </p:cNvSpPr>
            <p:nvPr/>
          </p:nvSpPr>
          <p:spPr>
            <a:xfrm>
              <a:off x="421221" y="2526073"/>
              <a:ext cx="1786942" cy="773809"/>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Camas, WA, USA</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a:ea typeface="+mn-ea"/>
                  <a:cs typeface="+mn-cs"/>
                </a:rPr>
                <a:t>2×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arlow"/>
                  <a:ea typeface="+mn-ea"/>
                  <a:cs typeface="+mn-cs"/>
                </a:rPr>
                <a:t>Vanguard 0.6 Resiliency</a:t>
              </a:r>
            </a:p>
          </p:txBody>
        </p:sp>
        <p:grpSp>
          <p:nvGrpSpPr>
            <p:cNvPr id="6" name="Group 5">
              <a:extLst>
                <a:ext uri="{FF2B5EF4-FFF2-40B4-BE49-F238E27FC236}">
                  <a16:creationId xmlns:a16="http://schemas.microsoft.com/office/drawing/2014/main" id="{700FD830-F39D-20A2-F3A8-D925AA43F49D}"/>
                </a:ext>
              </a:extLst>
            </p:cNvPr>
            <p:cNvGrpSpPr/>
            <p:nvPr/>
          </p:nvGrpSpPr>
          <p:grpSpPr>
            <a:xfrm>
              <a:off x="541523" y="2313580"/>
              <a:ext cx="270000" cy="270000"/>
              <a:chOff x="556303" y="2038434"/>
              <a:chExt cx="270000" cy="270000"/>
            </a:xfrm>
          </p:grpSpPr>
          <p:pic>
            <p:nvPicPr>
              <p:cNvPr id="103" name="Picture 102">
                <a:extLst>
                  <a:ext uri="{FF2B5EF4-FFF2-40B4-BE49-F238E27FC236}">
                    <a16:creationId xmlns:a16="http://schemas.microsoft.com/office/drawing/2014/main" id="{76F1B586-80C8-1FA7-5CF1-0979B355DE4E}"/>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556303" y="2038434"/>
                <a:ext cx="270000" cy="270000"/>
              </a:xfrm>
              <a:prstGeom prst="rect">
                <a:avLst/>
              </a:prstGeom>
            </p:spPr>
          </p:pic>
          <p:sp>
            <p:nvSpPr>
              <p:cNvPr id="2" name="Oval 1">
                <a:extLst>
                  <a:ext uri="{FF2B5EF4-FFF2-40B4-BE49-F238E27FC236}">
                    <a16:creationId xmlns:a16="http://schemas.microsoft.com/office/drawing/2014/main" id="{686D99A7-8501-B0BC-E62D-1AEDF79D521D}"/>
                  </a:ext>
                </a:extLst>
              </p:cNvPr>
              <p:cNvSpPr>
                <a:spLocks noChangeAspect="1"/>
              </p:cNvSpPr>
              <p:nvPr/>
            </p:nvSpPr>
            <p:spPr>
              <a:xfrm>
                <a:off x="556303" y="2038434"/>
                <a:ext cx="270000" cy="2700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18" name="Group 17">
            <a:extLst>
              <a:ext uri="{FF2B5EF4-FFF2-40B4-BE49-F238E27FC236}">
                <a16:creationId xmlns:a16="http://schemas.microsoft.com/office/drawing/2014/main" id="{036D9DDB-72A1-07AF-0954-880F3DB836A0}"/>
              </a:ext>
            </a:extLst>
          </p:cNvPr>
          <p:cNvGrpSpPr/>
          <p:nvPr/>
        </p:nvGrpSpPr>
        <p:grpSpPr>
          <a:xfrm>
            <a:off x="622007" y="3415478"/>
            <a:ext cx="1817333" cy="1187096"/>
            <a:chOff x="418807" y="3415478"/>
            <a:chExt cx="1817333" cy="1187096"/>
          </a:xfrm>
        </p:grpSpPr>
        <p:sp>
          <p:nvSpPr>
            <p:cNvPr id="7" name="Rounded Rectangle 6">
              <a:extLst>
                <a:ext uri="{FF2B5EF4-FFF2-40B4-BE49-F238E27FC236}">
                  <a16:creationId xmlns:a16="http://schemas.microsoft.com/office/drawing/2014/main" id="{E9869CB4-213B-9B21-C1B4-1D89B56A982E}"/>
                </a:ext>
              </a:extLst>
            </p:cNvPr>
            <p:cNvSpPr>
              <a:spLocks noChangeAspect="1"/>
            </p:cNvSpPr>
            <p:nvPr/>
          </p:nvSpPr>
          <p:spPr>
            <a:xfrm>
              <a:off x="418807" y="3624454"/>
              <a:ext cx="1817333" cy="978120"/>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Beaverton, OR, USA</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a:ea typeface="+mn-ea"/>
                  <a:cs typeface="+mn-cs"/>
                </a:rPr>
                <a:t>2×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arlow"/>
                  <a:ea typeface="+mn-ea"/>
                  <a:cs typeface="+mn-cs"/>
                </a:rPr>
                <a:t>TSMC 180 nm Resiliency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arlow"/>
                  <a:ea typeface="+mn-ea"/>
                  <a:cs typeface="+mn-cs"/>
                </a:rPr>
                <a:t>Full Conversion to 8"</a:t>
              </a:r>
            </a:p>
          </p:txBody>
        </p:sp>
        <p:grpSp>
          <p:nvGrpSpPr>
            <p:cNvPr id="8" name="Group 7">
              <a:extLst>
                <a:ext uri="{FF2B5EF4-FFF2-40B4-BE49-F238E27FC236}">
                  <a16:creationId xmlns:a16="http://schemas.microsoft.com/office/drawing/2014/main" id="{4B6A8C1B-A42A-7FB2-2095-151A989818FE}"/>
                </a:ext>
              </a:extLst>
            </p:cNvPr>
            <p:cNvGrpSpPr/>
            <p:nvPr/>
          </p:nvGrpSpPr>
          <p:grpSpPr>
            <a:xfrm>
              <a:off x="539109" y="3415478"/>
              <a:ext cx="270000" cy="270000"/>
              <a:chOff x="552685" y="1909286"/>
              <a:chExt cx="270000" cy="270000"/>
            </a:xfrm>
          </p:grpSpPr>
          <p:pic>
            <p:nvPicPr>
              <p:cNvPr id="11" name="Picture 10">
                <a:extLst>
                  <a:ext uri="{FF2B5EF4-FFF2-40B4-BE49-F238E27FC236}">
                    <a16:creationId xmlns:a16="http://schemas.microsoft.com/office/drawing/2014/main" id="{B1288AF6-51BF-39AE-C09C-9C65C4492DE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552685" y="1909286"/>
                <a:ext cx="270000" cy="270000"/>
              </a:xfrm>
              <a:prstGeom prst="rect">
                <a:avLst/>
              </a:prstGeom>
            </p:spPr>
          </p:pic>
          <p:sp>
            <p:nvSpPr>
              <p:cNvPr id="12" name="Oval 11">
                <a:extLst>
                  <a:ext uri="{FF2B5EF4-FFF2-40B4-BE49-F238E27FC236}">
                    <a16:creationId xmlns:a16="http://schemas.microsoft.com/office/drawing/2014/main" id="{4E8DF99E-976A-85D1-D874-784FB4721075}"/>
                  </a:ext>
                </a:extLst>
              </p:cNvPr>
              <p:cNvSpPr>
                <a:spLocks noChangeAspect="1"/>
              </p:cNvSpPr>
              <p:nvPr/>
            </p:nvSpPr>
            <p:spPr>
              <a:xfrm>
                <a:off x="552685" y="1909286"/>
                <a:ext cx="270000" cy="2700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19" name="Group 18">
            <a:extLst>
              <a:ext uri="{FF2B5EF4-FFF2-40B4-BE49-F238E27FC236}">
                <a16:creationId xmlns:a16="http://schemas.microsoft.com/office/drawing/2014/main" id="{C3865FA4-3CF9-37A9-0C7C-0EFB7278B00C}"/>
              </a:ext>
            </a:extLst>
          </p:cNvPr>
          <p:cNvGrpSpPr/>
          <p:nvPr/>
        </p:nvGrpSpPr>
        <p:grpSpPr>
          <a:xfrm>
            <a:off x="3356146" y="2250326"/>
            <a:ext cx="1786942" cy="782116"/>
            <a:chOff x="3152946" y="2250326"/>
            <a:chExt cx="1786942" cy="782116"/>
          </a:xfrm>
        </p:grpSpPr>
        <p:sp>
          <p:nvSpPr>
            <p:cNvPr id="28" name="Rounded Rectangle 27">
              <a:extLst>
                <a:ext uri="{FF2B5EF4-FFF2-40B4-BE49-F238E27FC236}">
                  <a16:creationId xmlns:a16="http://schemas.microsoft.com/office/drawing/2014/main" id="{9DFCE6CA-A574-6550-CDAF-B6D020F8980D}"/>
                </a:ext>
              </a:extLst>
            </p:cNvPr>
            <p:cNvSpPr>
              <a:spLocks noChangeAspect="1"/>
            </p:cNvSpPr>
            <p:nvPr/>
          </p:nvSpPr>
          <p:spPr>
            <a:xfrm>
              <a:off x="3152946" y="2462944"/>
              <a:ext cx="1786942" cy="569498"/>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Chelmsford, MA, USA</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t>Assembly &amp; Test</a:t>
              </a:r>
            </a:p>
          </p:txBody>
        </p:sp>
        <p:grpSp>
          <p:nvGrpSpPr>
            <p:cNvPr id="29" name="Group 28">
              <a:extLst>
                <a:ext uri="{FF2B5EF4-FFF2-40B4-BE49-F238E27FC236}">
                  <a16:creationId xmlns:a16="http://schemas.microsoft.com/office/drawing/2014/main" id="{7CE5401A-0750-41F2-2E51-846FC3C43D00}"/>
                </a:ext>
              </a:extLst>
            </p:cNvPr>
            <p:cNvGrpSpPr/>
            <p:nvPr/>
          </p:nvGrpSpPr>
          <p:grpSpPr>
            <a:xfrm>
              <a:off x="3273248" y="2250326"/>
              <a:ext cx="270000" cy="270000"/>
              <a:chOff x="552685" y="1909286"/>
              <a:chExt cx="270000" cy="270000"/>
            </a:xfrm>
          </p:grpSpPr>
          <p:pic>
            <p:nvPicPr>
              <p:cNvPr id="30" name="Picture 29">
                <a:extLst>
                  <a:ext uri="{FF2B5EF4-FFF2-40B4-BE49-F238E27FC236}">
                    <a16:creationId xmlns:a16="http://schemas.microsoft.com/office/drawing/2014/main" id="{C0F8097A-05F5-3FE4-C429-2C20957E903C}"/>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552685" y="1909286"/>
                <a:ext cx="270000" cy="270000"/>
              </a:xfrm>
              <a:prstGeom prst="rect">
                <a:avLst/>
              </a:prstGeom>
            </p:spPr>
          </p:pic>
          <p:sp>
            <p:nvSpPr>
              <p:cNvPr id="31" name="Oval 30">
                <a:extLst>
                  <a:ext uri="{FF2B5EF4-FFF2-40B4-BE49-F238E27FC236}">
                    <a16:creationId xmlns:a16="http://schemas.microsoft.com/office/drawing/2014/main" id="{23A09F38-68F3-7363-F2AF-8FDF773AA6A9}"/>
                  </a:ext>
                </a:extLst>
              </p:cNvPr>
              <p:cNvSpPr>
                <a:spLocks noChangeAspect="1"/>
              </p:cNvSpPr>
              <p:nvPr/>
            </p:nvSpPr>
            <p:spPr>
              <a:xfrm>
                <a:off x="552685" y="1909286"/>
                <a:ext cx="270000" cy="2700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21" name="Group 20">
            <a:extLst>
              <a:ext uri="{FF2B5EF4-FFF2-40B4-BE49-F238E27FC236}">
                <a16:creationId xmlns:a16="http://schemas.microsoft.com/office/drawing/2014/main" id="{9B691620-BCBE-73F4-9DE0-F5356B722E01}"/>
              </a:ext>
            </a:extLst>
          </p:cNvPr>
          <p:cNvGrpSpPr/>
          <p:nvPr/>
        </p:nvGrpSpPr>
        <p:grpSpPr>
          <a:xfrm>
            <a:off x="3913898" y="3614195"/>
            <a:ext cx="1786942" cy="983128"/>
            <a:chOff x="3710698" y="3614195"/>
            <a:chExt cx="1786942" cy="983128"/>
          </a:xfrm>
        </p:grpSpPr>
        <p:sp>
          <p:nvSpPr>
            <p:cNvPr id="32" name="Rounded Rectangle 31">
              <a:extLst>
                <a:ext uri="{FF2B5EF4-FFF2-40B4-BE49-F238E27FC236}">
                  <a16:creationId xmlns:a16="http://schemas.microsoft.com/office/drawing/2014/main" id="{96466557-859C-11AD-1705-40F5B5130B9B}"/>
                </a:ext>
              </a:extLst>
            </p:cNvPr>
            <p:cNvSpPr>
              <a:spLocks noChangeAspect="1"/>
            </p:cNvSpPr>
            <p:nvPr/>
          </p:nvSpPr>
          <p:spPr>
            <a:xfrm>
              <a:off x="3710698" y="3823514"/>
              <a:ext cx="1786942" cy="773809"/>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Wilmington, MA, USA</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a:ea typeface="+mn-ea"/>
                  <a:cs typeface="+mn-cs"/>
                </a:rPr>
                <a:t>MEMS and</a:t>
              </a:r>
              <a:br>
                <a:rPr kumimoji="0" lang="en-US" sz="1200" b="0" i="0" u="none" strike="noStrike" kern="1200" cap="none" spc="0" normalizeH="0" baseline="0" noProof="0">
                  <a:ln>
                    <a:noFill/>
                  </a:ln>
                  <a:solidFill>
                    <a:srgbClr val="FFFFFF"/>
                  </a:solidFill>
                  <a:effectLst/>
                  <a:uLnTx/>
                  <a:uFillTx/>
                  <a:latin typeface="Barlow"/>
                  <a:ea typeface="+mn-ea"/>
                  <a:cs typeface="+mn-cs"/>
                </a:rPr>
              </a:br>
              <a:r>
                <a:rPr kumimoji="0" lang="en-US" sz="1200" b="0" i="0" u="none" strike="noStrike" kern="1200" cap="none" spc="0" normalizeH="0" baseline="0" noProof="0">
                  <a:ln>
                    <a:noFill/>
                  </a:ln>
                  <a:solidFill>
                    <a:srgbClr val="FFFFFF"/>
                  </a:solidFill>
                  <a:effectLst/>
                  <a:uLnTx/>
                  <a:uFillTx/>
                  <a:latin typeface="Barlow"/>
                  <a:ea typeface="+mn-ea"/>
                  <a:cs typeface="+mn-cs"/>
                </a:rPr>
                <a:t>Specialty Processes</a:t>
              </a:r>
            </a:p>
          </p:txBody>
        </p:sp>
        <p:grpSp>
          <p:nvGrpSpPr>
            <p:cNvPr id="33" name="Group 32">
              <a:extLst>
                <a:ext uri="{FF2B5EF4-FFF2-40B4-BE49-F238E27FC236}">
                  <a16:creationId xmlns:a16="http://schemas.microsoft.com/office/drawing/2014/main" id="{097B3EA0-8756-59FB-F2A2-F6F87E00B12E}"/>
                </a:ext>
              </a:extLst>
            </p:cNvPr>
            <p:cNvGrpSpPr/>
            <p:nvPr/>
          </p:nvGrpSpPr>
          <p:grpSpPr>
            <a:xfrm>
              <a:off x="3831000" y="3614195"/>
              <a:ext cx="270000" cy="270000"/>
              <a:chOff x="552685" y="1909286"/>
              <a:chExt cx="270000" cy="270000"/>
            </a:xfrm>
          </p:grpSpPr>
          <p:pic>
            <p:nvPicPr>
              <p:cNvPr id="34" name="Picture 33">
                <a:extLst>
                  <a:ext uri="{FF2B5EF4-FFF2-40B4-BE49-F238E27FC236}">
                    <a16:creationId xmlns:a16="http://schemas.microsoft.com/office/drawing/2014/main" id="{EAA1AD39-8784-8D38-B617-0EA5C189CA64}"/>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552685" y="1909286"/>
                <a:ext cx="270000" cy="270000"/>
              </a:xfrm>
              <a:prstGeom prst="rect">
                <a:avLst/>
              </a:prstGeom>
            </p:spPr>
          </p:pic>
          <p:sp>
            <p:nvSpPr>
              <p:cNvPr id="35" name="Oval 34">
                <a:extLst>
                  <a:ext uri="{FF2B5EF4-FFF2-40B4-BE49-F238E27FC236}">
                    <a16:creationId xmlns:a16="http://schemas.microsoft.com/office/drawing/2014/main" id="{4B4B9637-4C5A-84F0-6680-58747A355DB5}"/>
                  </a:ext>
                </a:extLst>
              </p:cNvPr>
              <p:cNvSpPr>
                <a:spLocks noChangeAspect="1"/>
              </p:cNvSpPr>
              <p:nvPr/>
            </p:nvSpPr>
            <p:spPr>
              <a:xfrm>
                <a:off x="552685" y="1909286"/>
                <a:ext cx="270000" cy="2700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22" name="Group 21">
            <a:extLst>
              <a:ext uri="{FF2B5EF4-FFF2-40B4-BE49-F238E27FC236}">
                <a16:creationId xmlns:a16="http://schemas.microsoft.com/office/drawing/2014/main" id="{04422606-6ADE-AFB7-7121-5680A97A9D34}"/>
              </a:ext>
            </a:extLst>
          </p:cNvPr>
          <p:cNvGrpSpPr/>
          <p:nvPr/>
        </p:nvGrpSpPr>
        <p:grpSpPr>
          <a:xfrm>
            <a:off x="5660314" y="1896831"/>
            <a:ext cx="2192733" cy="986140"/>
            <a:chOff x="5457114" y="1896831"/>
            <a:chExt cx="2192733" cy="986140"/>
          </a:xfrm>
        </p:grpSpPr>
        <p:sp>
          <p:nvSpPr>
            <p:cNvPr id="38" name="Rounded Rectangle 37">
              <a:extLst>
                <a:ext uri="{FF2B5EF4-FFF2-40B4-BE49-F238E27FC236}">
                  <a16:creationId xmlns:a16="http://schemas.microsoft.com/office/drawing/2014/main" id="{3F6F042C-DF44-B2FD-6273-D184B420EFAA}"/>
                </a:ext>
              </a:extLst>
            </p:cNvPr>
            <p:cNvSpPr>
              <a:spLocks noChangeAspect="1"/>
            </p:cNvSpPr>
            <p:nvPr/>
          </p:nvSpPr>
          <p:spPr>
            <a:xfrm>
              <a:off x="5457114" y="2109162"/>
              <a:ext cx="2192733" cy="773809"/>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Limerick, Ireland</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a:ea typeface="+mn-ea"/>
                  <a:cs typeface="+mn-cs"/>
                </a:rPr>
                <a:t>3× Capacity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arlow"/>
                  <a:ea typeface="+mn-ea"/>
                  <a:cs typeface="+mn-cs"/>
                </a:rPr>
                <a:t>TSMC 0.6, 0.5, 0.35 Resiliency</a:t>
              </a:r>
            </a:p>
          </p:txBody>
        </p:sp>
        <p:grpSp>
          <p:nvGrpSpPr>
            <p:cNvPr id="85" name="Group 84">
              <a:extLst>
                <a:ext uri="{FF2B5EF4-FFF2-40B4-BE49-F238E27FC236}">
                  <a16:creationId xmlns:a16="http://schemas.microsoft.com/office/drawing/2014/main" id="{02391D34-9268-570C-81A8-CEFEFC78652F}"/>
                </a:ext>
              </a:extLst>
            </p:cNvPr>
            <p:cNvGrpSpPr/>
            <p:nvPr/>
          </p:nvGrpSpPr>
          <p:grpSpPr>
            <a:xfrm>
              <a:off x="5577417" y="1896831"/>
              <a:ext cx="273600" cy="273600"/>
              <a:chOff x="5582672" y="1884531"/>
              <a:chExt cx="273600" cy="273600"/>
            </a:xfrm>
          </p:grpSpPr>
          <p:pic>
            <p:nvPicPr>
              <p:cNvPr id="47" name="Picture 46" descr="A circle with a green white and orange flag&#10;&#10;Description automatically generated">
                <a:extLst>
                  <a:ext uri="{FF2B5EF4-FFF2-40B4-BE49-F238E27FC236}">
                    <a16:creationId xmlns:a16="http://schemas.microsoft.com/office/drawing/2014/main" id="{4C73B437-76B4-7A8B-BBF3-227313E92EE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82672" y="1888131"/>
                <a:ext cx="270000" cy="270000"/>
              </a:xfrm>
              <a:prstGeom prst="rect">
                <a:avLst/>
              </a:prstGeom>
            </p:spPr>
          </p:pic>
          <p:sp>
            <p:nvSpPr>
              <p:cNvPr id="77" name="Oval 76">
                <a:extLst>
                  <a:ext uri="{FF2B5EF4-FFF2-40B4-BE49-F238E27FC236}">
                    <a16:creationId xmlns:a16="http://schemas.microsoft.com/office/drawing/2014/main" id="{C0BC5981-7137-B014-0EE3-8C4339CAEBDB}"/>
                  </a:ext>
                </a:extLst>
              </p:cNvPr>
              <p:cNvSpPr>
                <a:spLocks noChangeAspect="1"/>
              </p:cNvSpPr>
              <p:nvPr/>
            </p:nvSpPr>
            <p:spPr>
              <a:xfrm>
                <a:off x="5582672" y="1884531"/>
                <a:ext cx="273600" cy="2736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111" name="Group 110">
            <a:extLst>
              <a:ext uri="{FF2B5EF4-FFF2-40B4-BE49-F238E27FC236}">
                <a16:creationId xmlns:a16="http://schemas.microsoft.com/office/drawing/2014/main" id="{CA731AE5-62EF-5C45-552D-A9E47BDB917E}"/>
              </a:ext>
            </a:extLst>
          </p:cNvPr>
          <p:cNvGrpSpPr/>
          <p:nvPr/>
        </p:nvGrpSpPr>
        <p:grpSpPr>
          <a:xfrm>
            <a:off x="7202582" y="3496923"/>
            <a:ext cx="1476414" cy="780577"/>
            <a:chOff x="6368029" y="3890463"/>
            <a:chExt cx="1476414" cy="780577"/>
          </a:xfrm>
        </p:grpSpPr>
        <p:sp>
          <p:nvSpPr>
            <p:cNvPr id="49" name="Rounded Rectangle 48">
              <a:extLst>
                <a:ext uri="{FF2B5EF4-FFF2-40B4-BE49-F238E27FC236}">
                  <a16:creationId xmlns:a16="http://schemas.microsoft.com/office/drawing/2014/main" id="{2F3BDF5D-05D3-BB48-0565-EA0B39159907}"/>
                </a:ext>
              </a:extLst>
            </p:cNvPr>
            <p:cNvSpPr>
              <a:spLocks noChangeAspect="1"/>
            </p:cNvSpPr>
            <p:nvPr/>
          </p:nvSpPr>
          <p:spPr>
            <a:xfrm>
              <a:off x="6368029" y="4101542"/>
              <a:ext cx="1476414" cy="569498"/>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Chonburi, Thailand</a:t>
              </a:r>
              <a:br>
                <a:rPr kumimoji="0" lang="en-US" sz="1200" b="1" i="0" u="none" strike="noStrike" kern="1200" cap="none" spc="0" normalizeH="0" baseline="0" noProof="0">
                  <a:ln>
                    <a:noFill/>
                  </a:ln>
                  <a:solidFill>
                    <a:srgbClr val="FFFFFF"/>
                  </a:solidFill>
                  <a:effectLst/>
                  <a:uLnTx/>
                  <a:uFillTx/>
                  <a:latin typeface="Barlow SemiBold"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t>Test</a:t>
              </a:r>
            </a:p>
          </p:txBody>
        </p:sp>
        <p:grpSp>
          <p:nvGrpSpPr>
            <p:cNvPr id="100" name="Group 99">
              <a:extLst>
                <a:ext uri="{FF2B5EF4-FFF2-40B4-BE49-F238E27FC236}">
                  <a16:creationId xmlns:a16="http://schemas.microsoft.com/office/drawing/2014/main" id="{BE433212-3244-4065-F23A-B8C445F06E6D}"/>
                </a:ext>
              </a:extLst>
            </p:cNvPr>
            <p:cNvGrpSpPr/>
            <p:nvPr/>
          </p:nvGrpSpPr>
          <p:grpSpPr>
            <a:xfrm>
              <a:off x="6488331" y="3890463"/>
              <a:ext cx="273600" cy="273600"/>
              <a:chOff x="6488331" y="3880837"/>
              <a:chExt cx="273600" cy="273600"/>
            </a:xfrm>
          </p:grpSpPr>
          <p:pic>
            <p:nvPicPr>
              <p:cNvPr id="52" name="Picture 51">
                <a:extLst>
                  <a:ext uri="{FF2B5EF4-FFF2-40B4-BE49-F238E27FC236}">
                    <a16:creationId xmlns:a16="http://schemas.microsoft.com/office/drawing/2014/main" id="{C2F765D9-BE95-D395-C653-0A4B8E341A24}"/>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6488331" y="3880837"/>
                <a:ext cx="270000" cy="270000"/>
              </a:xfrm>
              <a:prstGeom prst="rect">
                <a:avLst/>
              </a:prstGeom>
            </p:spPr>
          </p:pic>
          <p:sp>
            <p:nvSpPr>
              <p:cNvPr id="87" name="Oval 86">
                <a:extLst>
                  <a:ext uri="{FF2B5EF4-FFF2-40B4-BE49-F238E27FC236}">
                    <a16:creationId xmlns:a16="http://schemas.microsoft.com/office/drawing/2014/main" id="{8EAD157C-FBFD-EE73-D7FA-7C12280F125B}"/>
                  </a:ext>
                </a:extLst>
              </p:cNvPr>
              <p:cNvSpPr>
                <a:spLocks noChangeAspect="1"/>
              </p:cNvSpPr>
              <p:nvPr/>
            </p:nvSpPr>
            <p:spPr>
              <a:xfrm>
                <a:off x="6488331" y="3880837"/>
                <a:ext cx="273600" cy="2736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112" name="Group 111">
            <a:extLst>
              <a:ext uri="{FF2B5EF4-FFF2-40B4-BE49-F238E27FC236}">
                <a16:creationId xmlns:a16="http://schemas.microsoft.com/office/drawing/2014/main" id="{E69A4D76-E5A0-3B70-10E1-5DC563150462}"/>
              </a:ext>
            </a:extLst>
          </p:cNvPr>
          <p:cNvGrpSpPr/>
          <p:nvPr/>
        </p:nvGrpSpPr>
        <p:grpSpPr>
          <a:xfrm>
            <a:off x="6482295" y="4183372"/>
            <a:ext cx="2053982" cy="784509"/>
            <a:chOff x="7858507" y="4738957"/>
            <a:chExt cx="2053982" cy="784509"/>
          </a:xfrm>
        </p:grpSpPr>
        <p:sp>
          <p:nvSpPr>
            <p:cNvPr id="53" name="Rounded Rectangle 52">
              <a:extLst>
                <a:ext uri="{FF2B5EF4-FFF2-40B4-BE49-F238E27FC236}">
                  <a16:creationId xmlns:a16="http://schemas.microsoft.com/office/drawing/2014/main" id="{E434A4FD-166D-0453-44F2-14C6C56AAE50}"/>
                </a:ext>
              </a:extLst>
            </p:cNvPr>
            <p:cNvSpPr>
              <a:spLocks noChangeAspect="1"/>
            </p:cNvSpPr>
            <p:nvPr/>
          </p:nvSpPr>
          <p:spPr>
            <a:xfrm>
              <a:off x="7858507" y="4953968"/>
              <a:ext cx="2053982" cy="569498"/>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Penang, Malaysia</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t>Probe, Assembly, Final Test</a:t>
              </a:r>
            </a:p>
          </p:txBody>
        </p:sp>
        <p:grpSp>
          <p:nvGrpSpPr>
            <p:cNvPr id="106" name="Group 105">
              <a:extLst>
                <a:ext uri="{FF2B5EF4-FFF2-40B4-BE49-F238E27FC236}">
                  <a16:creationId xmlns:a16="http://schemas.microsoft.com/office/drawing/2014/main" id="{E9022709-60BA-2F44-31F3-AB6422FD6477}"/>
                </a:ext>
              </a:extLst>
            </p:cNvPr>
            <p:cNvGrpSpPr/>
            <p:nvPr/>
          </p:nvGrpSpPr>
          <p:grpSpPr>
            <a:xfrm>
              <a:off x="7978809" y="4738957"/>
              <a:ext cx="273600" cy="273600"/>
              <a:chOff x="7978809" y="4710081"/>
              <a:chExt cx="273600" cy="273600"/>
            </a:xfrm>
          </p:grpSpPr>
          <p:pic>
            <p:nvPicPr>
              <p:cNvPr id="57" name="Picture 56">
                <a:extLst>
                  <a:ext uri="{FF2B5EF4-FFF2-40B4-BE49-F238E27FC236}">
                    <a16:creationId xmlns:a16="http://schemas.microsoft.com/office/drawing/2014/main" id="{473404EB-5866-FF52-FD1E-32C6F640E5F9}"/>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7978809" y="4713681"/>
                <a:ext cx="270000" cy="270000"/>
              </a:xfrm>
              <a:prstGeom prst="rect">
                <a:avLst/>
              </a:prstGeom>
            </p:spPr>
          </p:pic>
          <p:sp>
            <p:nvSpPr>
              <p:cNvPr id="91" name="Oval 90">
                <a:extLst>
                  <a:ext uri="{FF2B5EF4-FFF2-40B4-BE49-F238E27FC236}">
                    <a16:creationId xmlns:a16="http://schemas.microsoft.com/office/drawing/2014/main" id="{78A4ACF6-C2A7-5D03-5FDC-91B7F68ED1B1}"/>
                  </a:ext>
                </a:extLst>
              </p:cNvPr>
              <p:cNvSpPr>
                <a:spLocks noChangeAspect="1"/>
              </p:cNvSpPr>
              <p:nvPr/>
            </p:nvSpPr>
            <p:spPr>
              <a:xfrm>
                <a:off x="7978809" y="4710081"/>
                <a:ext cx="273600" cy="2736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24" name="Group 23">
            <a:extLst>
              <a:ext uri="{FF2B5EF4-FFF2-40B4-BE49-F238E27FC236}">
                <a16:creationId xmlns:a16="http://schemas.microsoft.com/office/drawing/2014/main" id="{5CC74AB4-D1EC-4F43-3841-5EE5102C67E6}"/>
              </a:ext>
            </a:extLst>
          </p:cNvPr>
          <p:cNvGrpSpPr/>
          <p:nvPr/>
        </p:nvGrpSpPr>
        <p:grpSpPr>
          <a:xfrm>
            <a:off x="10034336" y="3396453"/>
            <a:ext cx="1512329" cy="987236"/>
            <a:chOff x="9831136" y="3396453"/>
            <a:chExt cx="1512329" cy="987236"/>
          </a:xfrm>
        </p:grpSpPr>
        <p:sp>
          <p:nvSpPr>
            <p:cNvPr id="58" name="Rounded Rectangle 57">
              <a:extLst>
                <a:ext uri="{FF2B5EF4-FFF2-40B4-BE49-F238E27FC236}">
                  <a16:creationId xmlns:a16="http://schemas.microsoft.com/office/drawing/2014/main" id="{FF9A54AE-96B6-08D3-B3E0-9FCCD74F00A0}"/>
                </a:ext>
              </a:extLst>
            </p:cNvPr>
            <p:cNvSpPr>
              <a:spLocks noChangeAspect="1"/>
            </p:cNvSpPr>
            <p:nvPr/>
          </p:nvSpPr>
          <p:spPr>
            <a:xfrm>
              <a:off x="9831136" y="3609880"/>
              <a:ext cx="1512329" cy="773809"/>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lIns="72000" tIns="72000" rIns="72000" bIns="720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67B9">
                      <a:lumMod val="40000"/>
                      <a:lumOff val="60000"/>
                    </a:srgbClr>
                  </a:solidFill>
                  <a:effectLst/>
                  <a:uLnTx/>
                  <a:uFillTx/>
                  <a:latin typeface="Barlow SemiBold" pitchFamily="2" charset="77"/>
                  <a:ea typeface="+mn-ea"/>
                  <a:cs typeface="+mn-cs"/>
                </a:rPr>
                <a:t>Cavite, Philippines</a:t>
              </a:r>
              <a:br>
                <a:rPr kumimoji="0" lang="en-US" sz="1200" b="1" i="0" u="none" strike="noStrike" kern="1200" cap="none" spc="0" normalizeH="0" baseline="0" noProof="0">
                  <a:ln>
                    <a:noFill/>
                  </a:ln>
                  <a:solidFill>
                    <a:srgbClr val="FFFFFF"/>
                  </a:solidFill>
                  <a:effectLst/>
                  <a:uLnTx/>
                  <a:uFillTx/>
                  <a:latin typeface="Barlow Black"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t>2 Test Sites</a:t>
              </a:r>
              <a:b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br>
              <a:r>
                <a:rPr kumimoji="0" lang="en-US" sz="1200" b="0" i="0" u="none" strike="noStrike" kern="1200" cap="none" spc="0" normalizeH="0" baseline="0" noProof="0">
                  <a:ln>
                    <a:noFill/>
                  </a:ln>
                  <a:solidFill>
                    <a:srgbClr val="FFFFFF"/>
                  </a:solidFill>
                  <a:effectLst/>
                  <a:uLnTx/>
                  <a:uFillTx/>
                  <a:latin typeface="Barlow" pitchFamily="2" charset="77"/>
                  <a:ea typeface="+mn-ea"/>
                  <a:cs typeface="+mn-cs"/>
                </a:rPr>
                <a:t>1 Assembly</a:t>
              </a:r>
            </a:p>
          </p:txBody>
        </p:sp>
        <p:grpSp>
          <p:nvGrpSpPr>
            <p:cNvPr id="105" name="Group 104">
              <a:extLst>
                <a:ext uri="{FF2B5EF4-FFF2-40B4-BE49-F238E27FC236}">
                  <a16:creationId xmlns:a16="http://schemas.microsoft.com/office/drawing/2014/main" id="{23115AFA-2836-6AE9-FC0C-85F0872B0BD6}"/>
                </a:ext>
              </a:extLst>
            </p:cNvPr>
            <p:cNvGrpSpPr/>
            <p:nvPr/>
          </p:nvGrpSpPr>
          <p:grpSpPr>
            <a:xfrm>
              <a:off x="9951438" y="3396453"/>
              <a:ext cx="273600" cy="273600"/>
              <a:chOff x="9956693" y="3391640"/>
              <a:chExt cx="273600" cy="273600"/>
            </a:xfrm>
          </p:grpSpPr>
          <p:pic>
            <p:nvPicPr>
              <p:cNvPr id="74" name="Picture 73">
                <a:extLst>
                  <a:ext uri="{FF2B5EF4-FFF2-40B4-BE49-F238E27FC236}">
                    <a16:creationId xmlns:a16="http://schemas.microsoft.com/office/drawing/2014/main" id="{229EB292-B224-F462-DE17-0605B5B070BA}"/>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9956693" y="3395240"/>
                <a:ext cx="270000" cy="270000"/>
              </a:xfrm>
              <a:prstGeom prst="rect">
                <a:avLst/>
              </a:prstGeom>
            </p:spPr>
          </p:pic>
          <p:sp>
            <p:nvSpPr>
              <p:cNvPr id="98" name="Oval 97">
                <a:extLst>
                  <a:ext uri="{FF2B5EF4-FFF2-40B4-BE49-F238E27FC236}">
                    <a16:creationId xmlns:a16="http://schemas.microsoft.com/office/drawing/2014/main" id="{E5BA8EB3-E6F3-07B2-A053-EA770C26AA84}"/>
                  </a:ext>
                </a:extLst>
              </p:cNvPr>
              <p:cNvSpPr>
                <a:spLocks noChangeAspect="1"/>
              </p:cNvSpPr>
              <p:nvPr/>
            </p:nvSpPr>
            <p:spPr>
              <a:xfrm>
                <a:off x="9956693" y="3391640"/>
                <a:ext cx="273600" cy="273600"/>
              </a:xfrm>
              <a:prstGeom prst="ellipse">
                <a:avLst/>
              </a:prstGeom>
              <a:noFill/>
              <a:ln w="127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600"/>
                  </a:spcBef>
                  <a:spcAft>
                    <a:spcPts val="800"/>
                  </a:spcAft>
                  <a:buClr>
                    <a:srgbClr val="00325C"/>
                  </a:buClr>
                  <a:buSzPct val="70000"/>
                  <a:buFontTx/>
                  <a:buNone/>
                  <a:tabLst/>
                  <a:defRPr/>
                </a:pPr>
                <a:endParaRPr kumimoji="0" lang="en-US" sz="1800" b="0" i="0" u="none" strike="noStrike" kern="1200" cap="none" spc="0" normalizeH="0" baseline="0" noProof="0" err="1">
                  <a:ln>
                    <a:noFill/>
                  </a:ln>
                  <a:solidFill>
                    <a:srgbClr val="000000"/>
                  </a:solidFill>
                  <a:effectLst/>
                  <a:uLnTx/>
                  <a:uFillTx/>
                  <a:latin typeface="Barlow" pitchFamily="2" charset="77"/>
                  <a:ea typeface="+mn-ea"/>
                  <a:cs typeface="Arial" panose="020B0604020202020204" pitchFamily="34" charset="0"/>
                </a:endParaRPr>
              </a:p>
            </p:txBody>
          </p:sp>
        </p:grpSp>
      </p:grpSp>
      <p:grpSp>
        <p:nvGrpSpPr>
          <p:cNvPr id="45" name="Group 44">
            <a:extLst>
              <a:ext uri="{FF2B5EF4-FFF2-40B4-BE49-F238E27FC236}">
                <a16:creationId xmlns:a16="http://schemas.microsoft.com/office/drawing/2014/main" id="{DA56A1BC-CD1B-F783-B134-58B018D77546}"/>
              </a:ext>
            </a:extLst>
          </p:cNvPr>
          <p:cNvGrpSpPr/>
          <p:nvPr/>
        </p:nvGrpSpPr>
        <p:grpSpPr>
          <a:xfrm>
            <a:off x="622007" y="5328276"/>
            <a:ext cx="10929913" cy="1083465"/>
            <a:chOff x="418807" y="5328276"/>
            <a:chExt cx="10929913" cy="1083465"/>
          </a:xfrm>
        </p:grpSpPr>
        <p:sp>
          <p:nvSpPr>
            <p:cNvPr id="110" name="Rounded Rectangle 109">
              <a:extLst>
                <a:ext uri="{FF2B5EF4-FFF2-40B4-BE49-F238E27FC236}">
                  <a16:creationId xmlns:a16="http://schemas.microsoft.com/office/drawing/2014/main" id="{138EE19D-2CD0-E52A-8E1B-93D5895B0EDE}"/>
                </a:ext>
              </a:extLst>
            </p:cNvPr>
            <p:cNvSpPr>
              <a:spLocks noChangeAspect="1"/>
            </p:cNvSpPr>
            <p:nvPr/>
          </p:nvSpPr>
          <p:spPr>
            <a:xfrm>
              <a:off x="418807" y="5365517"/>
              <a:ext cx="10929913" cy="1046224"/>
            </a:xfrm>
            <a:prstGeom prst="roundRect">
              <a:avLst/>
            </a:prstGeom>
            <a:solidFill>
              <a:schemeClr val="accent1">
                <a:alpha val="9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wrap="square" lIns="72000" tIns="72000" rIns="72000" bIns="72000" rtlCol="0" anchor="ctr">
              <a:spAutoFit/>
            </a:bodyPr>
            <a:lstStyle/>
            <a:p>
              <a:pPr marL="184150" marR="0" lvl="0" indent="-1841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Barlow"/>
                  <a:ea typeface="+mn-ea"/>
                  <a:cs typeface="+mn-cs"/>
                </a:rPr>
                <a:t>Doubling capacity at internal fabs in U.S. and Europe</a:t>
              </a:r>
            </a:p>
            <a:p>
              <a:pPr marL="184150" marR="0" lvl="0" indent="-1841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Barlow"/>
                  <a:ea typeface="+mn-ea"/>
                  <a:cs typeface="+mn-cs"/>
                </a:rPr>
                <a:t>Expanding partnership with TSMC</a:t>
              </a:r>
            </a:p>
            <a:p>
              <a:pPr marL="184150" marR="0" lvl="0" indent="-1841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Barlow"/>
                  <a:ea typeface="+mn-ea"/>
                  <a:cs typeface="+mn-cs"/>
                </a:rPr>
                <a:t>Assembly and Test resilient to Taiwan/China</a:t>
              </a:r>
            </a:p>
          </p:txBody>
        </p:sp>
        <p:sp>
          <p:nvSpPr>
            <p:cNvPr id="128" name="TextBox 127">
              <a:extLst>
                <a:ext uri="{FF2B5EF4-FFF2-40B4-BE49-F238E27FC236}">
                  <a16:creationId xmlns:a16="http://schemas.microsoft.com/office/drawing/2014/main" id="{D2F73268-781F-3577-149B-A3DDD0048CA6}"/>
                </a:ext>
              </a:extLst>
            </p:cNvPr>
            <p:cNvSpPr txBox="1"/>
            <p:nvPr/>
          </p:nvSpPr>
          <p:spPr>
            <a:xfrm>
              <a:off x="8983611" y="5328276"/>
              <a:ext cx="144145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67B9">
                      <a:lumMod val="40000"/>
                      <a:lumOff val="60000"/>
                    </a:srgbClr>
                  </a:solidFill>
                  <a:effectLst/>
                  <a:uLnTx/>
                  <a:uFillTx/>
                  <a:latin typeface="Barlow Medium" pitchFamily="2" charset="77"/>
                  <a:ea typeface="+mn-ea"/>
                  <a:cs typeface="+mn-cs"/>
                </a:rPr>
                <a:t>50+</a:t>
              </a:r>
              <a:endParaRPr kumimoji="0" lang="en-US" sz="4000" b="0" i="0" u="none" strike="noStrike" kern="1200" cap="none" spc="0" normalizeH="0" baseline="0" noProof="0">
                <a:ln>
                  <a:noFill/>
                </a:ln>
                <a:solidFill>
                  <a:srgbClr val="0067B9">
                    <a:lumMod val="40000"/>
                    <a:lumOff val="60000"/>
                  </a:srgbClr>
                </a:solidFill>
                <a:effectLst/>
                <a:uLnTx/>
                <a:uFillTx/>
                <a:latin typeface="Barlow"/>
                <a:ea typeface="+mn-ea"/>
                <a:cs typeface="+mn-cs"/>
              </a:endParaRPr>
            </a:p>
          </p:txBody>
        </p:sp>
        <p:sp>
          <p:nvSpPr>
            <p:cNvPr id="134" name="TextBox 133">
              <a:extLst>
                <a:ext uri="{FF2B5EF4-FFF2-40B4-BE49-F238E27FC236}">
                  <a16:creationId xmlns:a16="http://schemas.microsoft.com/office/drawing/2014/main" id="{1615586F-5441-B1A3-0AC2-42A350811722}"/>
                </a:ext>
              </a:extLst>
            </p:cNvPr>
            <p:cNvSpPr txBox="1"/>
            <p:nvPr/>
          </p:nvSpPr>
          <p:spPr>
            <a:xfrm>
              <a:off x="8760992" y="5937075"/>
              <a:ext cx="1886688" cy="3970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t>SUPPLY CHAIN FACTORIES ACROSS 8 COUNTRIES</a:t>
              </a:r>
            </a:p>
          </p:txBody>
        </p:sp>
        <p:sp>
          <p:nvSpPr>
            <p:cNvPr id="144" name="TextBox 143">
              <a:extLst>
                <a:ext uri="{FF2B5EF4-FFF2-40B4-BE49-F238E27FC236}">
                  <a16:creationId xmlns:a16="http://schemas.microsoft.com/office/drawing/2014/main" id="{6DDEE42E-4088-B3DB-3CFE-3BECC0397C06}"/>
                </a:ext>
              </a:extLst>
            </p:cNvPr>
            <p:cNvSpPr txBox="1"/>
            <p:nvPr/>
          </p:nvSpPr>
          <p:spPr>
            <a:xfrm>
              <a:off x="7158240" y="5328276"/>
              <a:ext cx="144145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67B9">
                      <a:lumMod val="40000"/>
                      <a:lumOff val="60000"/>
                    </a:srgbClr>
                  </a:solidFill>
                  <a:effectLst/>
                  <a:uLnTx/>
                  <a:uFillTx/>
                  <a:latin typeface="Barlow Medium" pitchFamily="2" charset="77"/>
                  <a:ea typeface="+mn-ea"/>
                  <a:cs typeface="+mn-cs"/>
                </a:rPr>
                <a:t>11</a:t>
              </a:r>
              <a:endParaRPr kumimoji="0" lang="en-US" sz="4000" b="0" i="0" u="none" strike="noStrike" kern="1200" cap="none" spc="0" normalizeH="0" baseline="0" noProof="0">
                <a:ln>
                  <a:noFill/>
                </a:ln>
                <a:solidFill>
                  <a:srgbClr val="0067B9">
                    <a:lumMod val="40000"/>
                    <a:lumOff val="60000"/>
                  </a:srgbClr>
                </a:solidFill>
                <a:effectLst/>
                <a:uLnTx/>
                <a:uFillTx/>
                <a:latin typeface="Barlow"/>
                <a:ea typeface="+mn-ea"/>
                <a:cs typeface="+mn-cs"/>
              </a:endParaRPr>
            </a:p>
          </p:txBody>
        </p:sp>
        <p:sp>
          <p:nvSpPr>
            <p:cNvPr id="145" name="TextBox 144">
              <a:extLst>
                <a:ext uri="{FF2B5EF4-FFF2-40B4-BE49-F238E27FC236}">
                  <a16:creationId xmlns:a16="http://schemas.microsoft.com/office/drawing/2014/main" id="{558C22D0-8240-BB7C-29D1-499409C63920}"/>
                </a:ext>
              </a:extLst>
            </p:cNvPr>
            <p:cNvSpPr txBox="1"/>
            <p:nvPr/>
          </p:nvSpPr>
          <p:spPr>
            <a:xfrm>
              <a:off x="7151203" y="5937075"/>
              <a:ext cx="1455524" cy="3970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t>INTERNAL</a:t>
              </a:r>
              <a:b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br>
              <a: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t>FACTORIES</a:t>
              </a:r>
            </a:p>
          </p:txBody>
        </p:sp>
        <p:sp>
          <p:nvSpPr>
            <p:cNvPr id="148" name="TextBox 147">
              <a:extLst>
                <a:ext uri="{FF2B5EF4-FFF2-40B4-BE49-F238E27FC236}">
                  <a16:creationId xmlns:a16="http://schemas.microsoft.com/office/drawing/2014/main" id="{049603B3-7322-E0D4-7405-34C844E8576D}"/>
                </a:ext>
              </a:extLst>
            </p:cNvPr>
            <p:cNvSpPr txBox="1"/>
            <p:nvPr/>
          </p:nvSpPr>
          <p:spPr>
            <a:xfrm>
              <a:off x="5690691" y="5328276"/>
              <a:ext cx="1441450"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67B9">
                      <a:lumMod val="40000"/>
                      <a:lumOff val="60000"/>
                    </a:srgbClr>
                  </a:solidFill>
                  <a:effectLst/>
                  <a:uLnTx/>
                  <a:uFillTx/>
                  <a:latin typeface="Barlow Medium" pitchFamily="2" charset="77"/>
                  <a:ea typeface="+mn-ea"/>
                  <a:cs typeface="+mn-cs"/>
                </a:rPr>
                <a:t>15k+</a:t>
              </a:r>
              <a:endParaRPr kumimoji="0" lang="en-US" sz="4000" b="0" i="0" u="none" strike="noStrike" kern="1200" cap="none" spc="0" normalizeH="0" baseline="0" noProof="0">
                <a:ln>
                  <a:noFill/>
                </a:ln>
                <a:solidFill>
                  <a:srgbClr val="0067B9">
                    <a:lumMod val="40000"/>
                    <a:lumOff val="60000"/>
                  </a:srgbClr>
                </a:solidFill>
                <a:effectLst/>
                <a:uLnTx/>
                <a:uFillTx/>
                <a:latin typeface="Barlow"/>
                <a:ea typeface="+mn-ea"/>
                <a:cs typeface="+mn-cs"/>
              </a:endParaRPr>
            </a:p>
          </p:txBody>
        </p:sp>
        <p:sp>
          <p:nvSpPr>
            <p:cNvPr id="149" name="TextBox 148">
              <a:extLst>
                <a:ext uri="{FF2B5EF4-FFF2-40B4-BE49-F238E27FC236}">
                  <a16:creationId xmlns:a16="http://schemas.microsoft.com/office/drawing/2014/main" id="{235EFB79-FD1F-6F35-65CF-1128BB773E8D}"/>
                </a:ext>
              </a:extLst>
            </p:cNvPr>
            <p:cNvSpPr txBox="1"/>
            <p:nvPr/>
          </p:nvSpPr>
          <p:spPr>
            <a:xfrm>
              <a:off x="5683654" y="5937075"/>
              <a:ext cx="1455524" cy="397032"/>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t>OPERATIONS</a:t>
              </a:r>
              <a:b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br>
              <a:r>
                <a:rPr kumimoji="0" lang="en-IE" sz="1100" b="1" i="0" u="none" strike="noStrike" kern="1200" cap="none" spc="0" normalizeH="0" baseline="0" noProof="0">
                  <a:ln>
                    <a:noFill/>
                  </a:ln>
                  <a:solidFill>
                    <a:srgbClr val="FFFFFF"/>
                  </a:solidFill>
                  <a:effectLst/>
                  <a:uLnTx/>
                  <a:uFillTx/>
                  <a:latin typeface="Barlow SemiBold" pitchFamily="2" charset="77"/>
                  <a:ea typeface="+mn-ea"/>
                  <a:cs typeface="+mn-cs"/>
                </a:rPr>
                <a:t>EMPLOYEES</a:t>
              </a:r>
            </a:p>
          </p:txBody>
        </p:sp>
      </p:grpSp>
      <p:pic>
        <p:nvPicPr>
          <p:cNvPr id="73" name="Analog Logo">
            <a:extLst>
              <a:ext uri="{FF2B5EF4-FFF2-40B4-BE49-F238E27FC236}">
                <a16:creationId xmlns:a16="http://schemas.microsoft.com/office/drawing/2014/main" id="{24EF887C-ECBE-A06D-AC8D-8E8BB117FDA4}"/>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10911547" y="392097"/>
            <a:ext cx="869518" cy="246899"/>
          </a:xfrm>
          <a:prstGeom prst="rect">
            <a:avLst/>
          </a:prstGeom>
          <a:noFill/>
          <a:ln>
            <a:noFill/>
          </a:ln>
        </p:spPr>
      </p:pic>
      <p:sp>
        <p:nvSpPr>
          <p:cNvPr id="78" name="TextBox 77">
            <a:extLst>
              <a:ext uri="{FF2B5EF4-FFF2-40B4-BE49-F238E27FC236}">
                <a16:creationId xmlns:a16="http://schemas.microsoft.com/office/drawing/2014/main" id="{22DB6F0B-5190-B9DC-FA29-BFB7E61E385F}"/>
              </a:ext>
            </a:extLst>
          </p:cNvPr>
          <p:cNvSpPr txBox="1"/>
          <p:nvPr/>
        </p:nvSpPr>
        <p:spPr>
          <a:xfrm>
            <a:off x="12893040" y="2733040"/>
            <a:ext cx="0" cy="0"/>
          </a:xfrm>
          <a:prstGeom prst="rect">
            <a:avLst/>
          </a:prstGeom>
        </p:spPr>
        <p:txBody>
          <a:bodyPr vert="horz" wrap="none" lIns="0" tIns="0" rIns="0" bIns="0" rtlCol="0" anchor="t" anchorCtr="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Barlow"/>
              <a:ea typeface="+mn-ea"/>
              <a:cs typeface="+mn-cs"/>
            </a:endParaRPr>
          </a:p>
        </p:txBody>
      </p:sp>
    </p:spTree>
    <p:custDataLst>
      <p:tags r:id="rId1"/>
    </p:custDataLst>
    <p:extLst>
      <p:ext uri="{BB962C8B-B14F-4D97-AF65-F5344CB8AC3E}">
        <p14:creationId xmlns:p14="http://schemas.microsoft.com/office/powerpoint/2010/main" val="200928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6597B4D-78B7-7B48-B6A7-B26950EB1C7F}"/>
              </a:ext>
            </a:extLst>
          </p:cNvPr>
          <p:cNvSpPr>
            <a:spLocks noGrp="1"/>
          </p:cNvSpPr>
          <p:nvPr>
            <p:ph idx="1"/>
          </p:nvPr>
        </p:nvSpPr>
        <p:spPr/>
        <p:txBody>
          <a:bodyPr/>
          <a:lstStyle/>
          <a:p>
            <a:endParaRPr lang="en-US"/>
          </a:p>
        </p:txBody>
      </p:sp>
      <p:sp>
        <p:nvSpPr>
          <p:cNvPr id="2" name="Title 1"/>
          <p:cNvSpPr>
            <a:spLocks noGrp="1"/>
          </p:cNvSpPr>
          <p:nvPr>
            <p:ph type="title"/>
          </p:nvPr>
        </p:nvSpPr>
        <p:spPr/>
        <p:txBody>
          <a:bodyPr/>
          <a:lstStyle/>
          <a:p>
            <a:r>
              <a:rPr lang="en-US"/>
              <a:t>Worldwide Offices </a:t>
            </a:r>
          </a:p>
        </p:txBody>
      </p:sp>
      <p:sp>
        <p:nvSpPr>
          <p:cNvPr id="8" name="Footer Placeholder 7">
            <a:extLst>
              <a:ext uri="{FF2B5EF4-FFF2-40B4-BE49-F238E27FC236}">
                <a16:creationId xmlns:a16="http://schemas.microsoft.com/office/drawing/2014/main" id="{80F6A722-05E6-4E00-B76F-A18B01E1EECF}"/>
              </a:ext>
            </a:extLst>
          </p:cNvPr>
          <p:cNvSpPr>
            <a:spLocks noGrp="1"/>
          </p:cNvSpPr>
          <p:nvPr>
            <p:ph type="ftr" sz="quarter" idx="3"/>
          </p:nvPr>
        </p:nvSpPr>
        <p:spPr/>
        <p:txBody>
          <a:bodyPr/>
          <a:lstStyle/>
          <a:p>
            <a:r>
              <a:rPr lang="en-US"/>
              <a:t>©2022 Analog Devices Inc. All rights reserved.</a:t>
            </a:r>
          </a:p>
        </p:txBody>
      </p:sp>
      <p:sp>
        <p:nvSpPr>
          <p:cNvPr id="9" name="Slide Number Placeholder 8">
            <a:extLst>
              <a:ext uri="{FF2B5EF4-FFF2-40B4-BE49-F238E27FC236}">
                <a16:creationId xmlns:a16="http://schemas.microsoft.com/office/drawing/2014/main" id="{5FFD9DC6-56FB-4CE2-AE3C-EB1DFBE443D6}"/>
              </a:ext>
            </a:extLst>
          </p:cNvPr>
          <p:cNvSpPr>
            <a:spLocks noGrp="1"/>
          </p:cNvSpPr>
          <p:nvPr>
            <p:ph type="sldNum" sz="quarter" idx="4"/>
          </p:nvPr>
        </p:nvSpPr>
        <p:spPr/>
        <p:txBody>
          <a:bodyPr/>
          <a:lstStyle/>
          <a:p>
            <a:fld id="{A9CE67A1-BA7F-A74E-B5D7-615746DEEC2B}" type="slidenum">
              <a:rPr lang="en-US" smtClean="0"/>
              <a:pPr/>
              <a:t>8</a:t>
            </a:fld>
            <a:r>
              <a:rPr lang="en-US"/>
              <a:t> //</a:t>
            </a:r>
          </a:p>
        </p:txBody>
      </p:sp>
      <p:sp>
        <p:nvSpPr>
          <p:cNvPr id="7" name="Date Placeholder 6">
            <a:extLst>
              <a:ext uri="{FF2B5EF4-FFF2-40B4-BE49-F238E27FC236}">
                <a16:creationId xmlns:a16="http://schemas.microsoft.com/office/drawing/2014/main" id="{F6EEB932-FEF1-4DD7-8C62-05B6B530129F}"/>
              </a:ext>
            </a:extLst>
          </p:cNvPr>
          <p:cNvSpPr>
            <a:spLocks noGrp="1"/>
          </p:cNvSpPr>
          <p:nvPr>
            <p:ph type="dt" sz="half" idx="2"/>
          </p:nvPr>
        </p:nvSpPr>
        <p:spPr/>
        <p:txBody>
          <a:bodyPr/>
          <a:lstStyle/>
          <a:p>
            <a:fld id="{DC57A648-D573-437C-B5D0-7744798F3F53}" type="datetime1">
              <a:rPr lang="en-US" smtClean="0"/>
              <a:pPr/>
              <a:t>10/31/2025</a:t>
            </a:fld>
            <a:endParaRPr lang="en-US"/>
          </a:p>
        </p:txBody>
      </p:sp>
      <p:grpSp>
        <p:nvGrpSpPr>
          <p:cNvPr id="89" name="Group 88">
            <a:extLst>
              <a:ext uri="{FF2B5EF4-FFF2-40B4-BE49-F238E27FC236}">
                <a16:creationId xmlns:a16="http://schemas.microsoft.com/office/drawing/2014/main" id="{7CAF7606-99B5-C647-B8C3-C2420E5D7E38}"/>
              </a:ext>
            </a:extLst>
          </p:cNvPr>
          <p:cNvGrpSpPr/>
          <p:nvPr/>
        </p:nvGrpSpPr>
        <p:grpSpPr>
          <a:xfrm>
            <a:off x="363208" y="994274"/>
            <a:ext cx="11847636" cy="5137026"/>
            <a:chOff x="363208" y="994274"/>
            <a:chExt cx="11847636" cy="5137026"/>
          </a:xfrm>
        </p:grpSpPr>
        <p:grpSp>
          <p:nvGrpSpPr>
            <p:cNvPr id="113" name="Group 112">
              <a:extLst>
                <a:ext uri="{FF2B5EF4-FFF2-40B4-BE49-F238E27FC236}">
                  <a16:creationId xmlns:a16="http://schemas.microsoft.com/office/drawing/2014/main" id="{E09A024C-F89B-914B-91A5-20EAF3B6E1F3}"/>
                </a:ext>
              </a:extLst>
            </p:cNvPr>
            <p:cNvGrpSpPr/>
            <p:nvPr/>
          </p:nvGrpSpPr>
          <p:grpSpPr>
            <a:xfrm>
              <a:off x="363208" y="994274"/>
              <a:ext cx="11847636" cy="5137026"/>
              <a:chOff x="363208" y="994274"/>
              <a:chExt cx="11847636" cy="5137026"/>
            </a:xfrm>
          </p:grpSpPr>
          <p:pic>
            <p:nvPicPr>
              <p:cNvPr id="149" name="Picture 148">
                <a:extLst>
                  <a:ext uri="{FF2B5EF4-FFF2-40B4-BE49-F238E27FC236}">
                    <a16:creationId xmlns:a16="http://schemas.microsoft.com/office/drawing/2014/main" id="{07026F6C-C8E8-7749-A2A3-874804A7F6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3208" y="1012925"/>
                <a:ext cx="11579593" cy="5118375"/>
              </a:xfrm>
              <a:prstGeom prst="rect">
                <a:avLst/>
              </a:prstGeom>
              <a:effectLst>
                <a:innerShdw blurRad="63500" dist="50800" dir="13500000">
                  <a:prstClr val="black">
                    <a:alpha val="50000"/>
                  </a:prstClr>
                </a:innerShdw>
              </a:effectLst>
            </p:spPr>
          </p:pic>
          <p:sp>
            <p:nvSpPr>
              <p:cNvPr id="150" name="Oval 149">
                <a:extLst>
                  <a:ext uri="{FF2B5EF4-FFF2-40B4-BE49-F238E27FC236}">
                    <a16:creationId xmlns:a16="http://schemas.microsoft.com/office/drawing/2014/main" id="{03570776-35F6-8B49-8A5B-3AF05A087FE4}"/>
                  </a:ext>
                </a:extLst>
              </p:cNvPr>
              <p:cNvSpPr/>
              <p:nvPr/>
            </p:nvSpPr>
            <p:spPr>
              <a:xfrm>
                <a:off x="5633016" y="199960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A0756BCA-B905-9342-8AA0-9F54FED7270C}"/>
                  </a:ext>
                </a:extLst>
              </p:cNvPr>
              <p:cNvSpPr/>
              <p:nvPr/>
            </p:nvSpPr>
            <p:spPr>
              <a:xfrm>
                <a:off x="5588848" y="197637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D6A50411-5790-1048-AEC5-E0AAF958A36D}"/>
                  </a:ext>
                </a:extLst>
              </p:cNvPr>
              <p:cNvSpPr/>
              <p:nvPr/>
            </p:nvSpPr>
            <p:spPr>
              <a:xfrm>
                <a:off x="6529475" y="241094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5D63AFB-6853-7D4A-A95C-75C62B140CF8}"/>
                  </a:ext>
                </a:extLst>
              </p:cNvPr>
              <p:cNvSpPr/>
              <p:nvPr/>
            </p:nvSpPr>
            <p:spPr>
              <a:xfrm>
                <a:off x="6593827" y="282188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3B6C088B-C58B-AF45-A6D4-2ACDF64D5596}"/>
                  </a:ext>
                </a:extLst>
              </p:cNvPr>
              <p:cNvSpPr/>
              <p:nvPr/>
            </p:nvSpPr>
            <p:spPr>
              <a:xfrm>
                <a:off x="9243177" y="310119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EAA025F6-4E9E-6F42-8999-E313DD49B3F6}"/>
                  </a:ext>
                </a:extLst>
              </p:cNvPr>
              <p:cNvSpPr/>
              <p:nvPr/>
            </p:nvSpPr>
            <p:spPr>
              <a:xfrm>
                <a:off x="9024606" y="292195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CBED635-49EC-B540-A516-766EE4EAD01E}"/>
                  </a:ext>
                </a:extLst>
              </p:cNvPr>
              <p:cNvSpPr/>
              <p:nvPr/>
            </p:nvSpPr>
            <p:spPr>
              <a:xfrm>
                <a:off x="9205865" y="285919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446C32E8-6A47-0B4D-AEFB-EF88B1BA3EB4}"/>
                  </a:ext>
                </a:extLst>
              </p:cNvPr>
              <p:cNvSpPr/>
              <p:nvPr/>
            </p:nvSpPr>
            <p:spPr>
              <a:xfrm>
                <a:off x="9652194" y="259801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09ADEE51-C2C2-B84E-803A-93088F444EC5}"/>
                  </a:ext>
                </a:extLst>
              </p:cNvPr>
              <p:cNvSpPr/>
              <p:nvPr/>
            </p:nvSpPr>
            <p:spPr>
              <a:xfrm>
                <a:off x="9577571" y="308059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BB3C7AAF-2B41-B540-9EB0-FD17D5B6A5D9}"/>
                  </a:ext>
                </a:extLst>
              </p:cNvPr>
              <p:cNvSpPr/>
              <p:nvPr/>
            </p:nvSpPr>
            <p:spPr>
              <a:xfrm>
                <a:off x="5592319" y="185637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443F92D9-AA59-EF4A-8168-8BF351556419}"/>
                  </a:ext>
                </a:extLst>
              </p:cNvPr>
              <p:cNvSpPr/>
              <p:nvPr/>
            </p:nvSpPr>
            <p:spPr>
              <a:xfrm>
                <a:off x="9601557" y="255964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B5DD0ED-099D-3B47-8D76-5693667C5E3E}"/>
                  </a:ext>
                </a:extLst>
              </p:cNvPr>
              <p:cNvSpPr/>
              <p:nvPr/>
            </p:nvSpPr>
            <p:spPr>
              <a:xfrm>
                <a:off x="9532141" y="280414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64B4C0E7-687A-CE48-814D-4293538E8B00}"/>
                  </a:ext>
                </a:extLst>
              </p:cNvPr>
              <p:cNvSpPr/>
              <p:nvPr/>
            </p:nvSpPr>
            <p:spPr>
              <a:xfrm>
                <a:off x="9534703" y="276520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52CF001-D319-D047-A8D2-BFE6D1131591}"/>
                  </a:ext>
                </a:extLst>
              </p:cNvPr>
              <p:cNvSpPr/>
              <p:nvPr/>
            </p:nvSpPr>
            <p:spPr>
              <a:xfrm>
                <a:off x="9609326" y="3042231"/>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03AC6C34-59FD-AD40-A8D1-685CB35BF0D7}"/>
                  </a:ext>
                </a:extLst>
              </p:cNvPr>
              <p:cNvSpPr/>
              <p:nvPr/>
            </p:nvSpPr>
            <p:spPr>
              <a:xfrm>
                <a:off x="9605025" y="298533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5-Point Star 164">
                <a:extLst>
                  <a:ext uri="{FF2B5EF4-FFF2-40B4-BE49-F238E27FC236}">
                    <a16:creationId xmlns:a16="http://schemas.microsoft.com/office/drawing/2014/main" id="{7DB9F455-4087-EA4B-B202-A864E0F25D5C}"/>
                  </a:ext>
                </a:extLst>
              </p:cNvPr>
              <p:cNvSpPr/>
              <p:nvPr/>
            </p:nvSpPr>
            <p:spPr>
              <a:xfrm>
                <a:off x="3371231" y="2251892"/>
                <a:ext cx="209063" cy="209063"/>
              </a:xfrm>
              <a:prstGeom prst="star5">
                <a:avLst/>
              </a:prstGeom>
              <a:solidFill>
                <a:schemeClr val="accent1"/>
              </a:solid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E8F015FF-D22C-B24C-B806-7AE2BA6BC35A}"/>
                  </a:ext>
                </a:extLst>
              </p:cNvPr>
              <p:cNvSpPr/>
              <p:nvPr/>
            </p:nvSpPr>
            <p:spPr>
              <a:xfrm>
                <a:off x="6081855" y="159634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7D6423F6-F0D7-D443-9E40-1AFC4395CFD3}"/>
                  </a:ext>
                </a:extLst>
              </p:cNvPr>
              <p:cNvSpPr/>
              <p:nvPr/>
            </p:nvSpPr>
            <p:spPr>
              <a:xfrm>
                <a:off x="9055984" y="3523521"/>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2ABD7FDD-8E82-CA49-907A-129814BE811F}"/>
                  </a:ext>
                </a:extLst>
              </p:cNvPr>
              <p:cNvSpPr/>
              <p:nvPr/>
            </p:nvSpPr>
            <p:spPr>
              <a:xfrm>
                <a:off x="9389818" y="3838740"/>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449F45A-B234-B241-83F2-668B395077DB}"/>
                  </a:ext>
                </a:extLst>
              </p:cNvPr>
              <p:cNvSpPr/>
              <p:nvPr/>
            </p:nvSpPr>
            <p:spPr>
              <a:xfrm>
                <a:off x="10047655" y="252719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5F1C5EFC-BA6A-214C-ABCA-979A9AF256CF}"/>
                  </a:ext>
                </a:extLst>
              </p:cNvPr>
              <p:cNvSpPr>
                <a:spLocks/>
              </p:cNvSpPr>
              <p:nvPr/>
            </p:nvSpPr>
            <p:spPr>
              <a:xfrm flipH="1">
                <a:off x="5670327" y="2096326"/>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6F6EDE50-EC4F-6444-9ABA-1D1317D087D8}"/>
                  </a:ext>
                </a:extLst>
              </p:cNvPr>
              <p:cNvSpPr>
                <a:spLocks/>
              </p:cNvSpPr>
              <p:nvPr/>
            </p:nvSpPr>
            <p:spPr>
              <a:xfrm>
                <a:off x="4052503" y="4734395"/>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2C4E3D3F-AAB2-3C4C-96C6-D7A0BA004123}"/>
                  </a:ext>
                </a:extLst>
              </p:cNvPr>
              <p:cNvSpPr>
                <a:spLocks/>
              </p:cNvSpPr>
              <p:nvPr/>
            </p:nvSpPr>
            <p:spPr>
              <a:xfrm flipH="1">
                <a:off x="6713487" y="2786381"/>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1943F27F-07A4-9141-9C09-CE6DE52CC28B}"/>
                  </a:ext>
                </a:extLst>
              </p:cNvPr>
              <p:cNvSpPr>
                <a:spLocks/>
              </p:cNvSpPr>
              <p:nvPr/>
            </p:nvSpPr>
            <p:spPr>
              <a:xfrm>
                <a:off x="2242536" y="2975328"/>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A857EB8-E644-E849-AFB7-E9159FFD496F}"/>
                  </a:ext>
                </a:extLst>
              </p:cNvPr>
              <p:cNvSpPr>
                <a:spLocks/>
              </p:cNvSpPr>
              <p:nvPr/>
            </p:nvSpPr>
            <p:spPr>
              <a:xfrm>
                <a:off x="10143042" y="5332004"/>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7FF234D3-398A-274F-90F1-9F5694569188}"/>
                  </a:ext>
                </a:extLst>
              </p:cNvPr>
              <p:cNvSpPr>
                <a:spLocks/>
              </p:cNvSpPr>
              <p:nvPr/>
            </p:nvSpPr>
            <p:spPr>
              <a:xfrm>
                <a:off x="3324639" y="2106170"/>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DE451200-3CBC-3240-B50C-E572E0BE1AFE}"/>
                  </a:ext>
                </a:extLst>
              </p:cNvPr>
              <p:cNvSpPr>
                <a:spLocks/>
              </p:cNvSpPr>
              <p:nvPr/>
            </p:nvSpPr>
            <p:spPr>
              <a:xfrm>
                <a:off x="8171147" y="3418894"/>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53019B03-EF68-134D-96B1-EE4F1FA8F2FC}"/>
                  </a:ext>
                </a:extLst>
              </p:cNvPr>
              <p:cNvSpPr>
                <a:spLocks/>
              </p:cNvSpPr>
              <p:nvPr/>
            </p:nvSpPr>
            <p:spPr>
              <a:xfrm>
                <a:off x="9418812" y="2839832"/>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CC13E08-449F-6946-A967-0C3680C166EB}"/>
                  </a:ext>
                </a:extLst>
              </p:cNvPr>
              <p:cNvSpPr>
                <a:spLocks/>
              </p:cNvSpPr>
              <p:nvPr/>
            </p:nvSpPr>
            <p:spPr>
              <a:xfrm>
                <a:off x="8991976" y="3704910"/>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CFA9D9C-359A-4C4D-8517-46B405F97833}"/>
                  </a:ext>
                </a:extLst>
              </p:cNvPr>
              <p:cNvSpPr>
                <a:spLocks/>
              </p:cNvSpPr>
              <p:nvPr/>
            </p:nvSpPr>
            <p:spPr>
              <a:xfrm>
                <a:off x="9892192" y="2594595"/>
                <a:ext cx="128016" cy="128016"/>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BF6BF84B-B4A8-B14B-ACE2-33DB536B19D2}"/>
                  </a:ext>
                </a:extLst>
              </p:cNvPr>
              <p:cNvSpPr/>
              <p:nvPr/>
            </p:nvSpPr>
            <p:spPr>
              <a:xfrm>
                <a:off x="10192211" y="994274"/>
                <a:ext cx="2018633" cy="919067"/>
              </a:xfrm>
              <a:prstGeom prst="rect">
                <a:avLst/>
              </a:prstGeom>
              <a:solidFill>
                <a:schemeClr val="bg2">
                  <a:lumMod val="40000"/>
                  <a:lumOff val="60000"/>
                  <a:alpha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6D55D401-2AD5-7448-95EA-AD8009A5DE93}"/>
                  </a:ext>
                </a:extLst>
              </p:cNvPr>
              <p:cNvSpPr txBox="1"/>
              <p:nvPr/>
            </p:nvSpPr>
            <p:spPr>
              <a:xfrm>
                <a:off x="3465083" y="2462616"/>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U.S.A.</a:t>
                </a:r>
              </a:p>
            </p:txBody>
          </p:sp>
          <p:sp>
            <p:nvSpPr>
              <p:cNvPr id="182" name="TextBox 181">
                <a:extLst>
                  <a:ext uri="{FF2B5EF4-FFF2-40B4-BE49-F238E27FC236}">
                    <a16:creationId xmlns:a16="http://schemas.microsoft.com/office/drawing/2014/main" id="{BD68DCEC-18A7-9440-BADA-662C20EE4364}"/>
                  </a:ext>
                </a:extLst>
              </p:cNvPr>
              <p:cNvSpPr txBox="1"/>
              <p:nvPr/>
            </p:nvSpPr>
            <p:spPr>
              <a:xfrm>
                <a:off x="3690355" y="4065313"/>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bg1"/>
                    </a:solidFill>
                  </a:rPr>
                  <a:t>Brazil</a:t>
                </a:r>
              </a:p>
            </p:txBody>
          </p:sp>
          <p:sp>
            <p:nvSpPr>
              <p:cNvPr id="183" name="TextBox 182">
                <a:extLst>
                  <a:ext uri="{FF2B5EF4-FFF2-40B4-BE49-F238E27FC236}">
                    <a16:creationId xmlns:a16="http://schemas.microsoft.com/office/drawing/2014/main" id="{9F63C667-B745-8C43-9EDC-96C29351C5CE}"/>
                  </a:ext>
                </a:extLst>
              </p:cNvPr>
              <p:cNvSpPr txBox="1"/>
              <p:nvPr/>
            </p:nvSpPr>
            <p:spPr>
              <a:xfrm>
                <a:off x="6912561" y="2552271"/>
                <a:ext cx="512756" cy="605705"/>
              </a:xfrm>
              <a:prstGeom prst="rect">
                <a:avLst/>
              </a:prstGeom>
              <a:noFill/>
              <a:effectLst>
                <a:softEdge rad="101600"/>
              </a:effectLst>
            </p:spPr>
            <p:txBody>
              <a:bodyPr wrap="square" lIns="0" tIns="0" rIns="0" bIns="0" rtlCol="0">
                <a:noAutofit/>
              </a:bodyPr>
              <a:lstStyle/>
              <a:p>
                <a:pPr defTabSz="457200">
                  <a:buClr>
                    <a:srgbClr val="1E4056"/>
                  </a:buClr>
                  <a:buSzPct val="75000"/>
                </a:pPr>
                <a:r>
                  <a:rPr lang="en-US" sz="1200">
                    <a:solidFill>
                      <a:schemeClr val="bg1"/>
                    </a:solidFill>
                    <a:effectLst>
                      <a:glow rad="127000">
                        <a:srgbClr val="0A66B7"/>
                      </a:glow>
                    </a:effectLst>
                  </a:rPr>
                  <a:t>Israel</a:t>
                </a:r>
              </a:p>
              <a:p>
                <a:pPr defTabSz="457200">
                  <a:buClr>
                    <a:srgbClr val="1E4056"/>
                  </a:buClr>
                  <a:buSzPct val="75000"/>
                </a:pPr>
                <a:r>
                  <a:rPr lang="en-US" sz="1200">
                    <a:solidFill>
                      <a:schemeClr val="bg1"/>
                    </a:solidFill>
                    <a:effectLst>
                      <a:glow rad="127000">
                        <a:srgbClr val="0A66B7"/>
                      </a:glow>
                    </a:effectLst>
                  </a:rPr>
                  <a:t>Turkey</a:t>
                </a:r>
              </a:p>
              <a:p>
                <a:pPr defTabSz="457200">
                  <a:buClr>
                    <a:srgbClr val="1E4056"/>
                  </a:buClr>
                  <a:buSzPct val="75000"/>
                </a:pPr>
                <a:r>
                  <a:rPr lang="en-US" sz="1200">
                    <a:solidFill>
                      <a:schemeClr val="bg1"/>
                    </a:solidFill>
                    <a:effectLst>
                      <a:glow rad="127000">
                        <a:srgbClr val="0A66B7"/>
                      </a:glow>
                    </a:effectLst>
                  </a:rPr>
                  <a:t>Egypt</a:t>
                </a:r>
              </a:p>
              <a:p>
                <a:pPr defTabSz="457200">
                  <a:buClr>
                    <a:srgbClr val="1E4056"/>
                  </a:buClr>
                  <a:buSzPct val="75000"/>
                </a:pPr>
                <a:endParaRPr lang="en-US" sz="1200">
                  <a:solidFill>
                    <a:schemeClr val="bg1"/>
                  </a:solidFill>
                  <a:effectLst>
                    <a:glow rad="127000">
                      <a:srgbClr val="0A66B7"/>
                    </a:glow>
                  </a:effectLst>
                </a:endParaRPr>
              </a:p>
            </p:txBody>
          </p:sp>
          <p:sp>
            <p:nvSpPr>
              <p:cNvPr id="184" name="TextBox 183">
                <a:extLst>
                  <a:ext uri="{FF2B5EF4-FFF2-40B4-BE49-F238E27FC236}">
                    <a16:creationId xmlns:a16="http://schemas.microsoft.com/office/drawing/2014/main" id="{D7E72378-0BB0-1342-BEF6-6D29110C740E}"/>
                  </a:ext>
                </a:extLst>
              </p:cNvPr>
              <p:cNvSpPr txBox="1"/>
              <p:nvPr/>
            </p:nvSpPr>
            <p:spPr>
              <a:xfrm>
                <a:off x="2477358" y="2935825"/>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lumMod val="75000"/>
                      </a:schemeClr>
                    </a:solidFill>
                  </a:rPr>
                  <a:t>Mexico</a:t>
                </a:r>
              </a:p>
            </p:txBody>
          </p:sp>
          <p:sp>
            <p:nvSpPr>
              <p:cNvPr id="185" name="TextBox 184">
                <a:extLst>
                  <a:ext uri="{FF2B5EF4-FFF2-40B4-BE49-F238E27FC236}">
                    <a16:creationId xmlns:a16="http://schemas.microsoft.com/office/drawing/2014/main" id="{0A37F227-7F0D-B948-9762-9A45B388DD05}"/>
                  </a:ext>
                </a:extLst>
              </p:cNvPr>
              <p:cNvSpPr txBox="1"/>
              <p:nvPr/>
            </p:nvSpPr>
            <p:spPr>
              <a:xfrm>
                <a:off x="10509336" y="5267996"/>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Australia</a:t>
                </a:r>
              </a:p>
            </p:txBody>
          </p:sp>
          <p:sp>
            <p:nvSpPr>
              <p:cNvPr id="186" name="TextBox 185">
                <a:extLst>
                  <a:ext uri="{FF2B5EF4-FFF2-40B4-BE49-F238E27FC236}">
                    <a16:creationId xmlns:a16="http://schemas.microsoft.com/office/drawing/2014/main" id="{9659A6B7-C106-B445-B294-A1D1A724ABF5}"/>
                  </a:ext>
                </a:extLst>
              </p:cNvPr>
              <p:cNvSpPr txBox="1"/>
              <p:nvPr/>
            </p:nvSpPr>
            <p:spPr>
              <a:xfrm>
                <a:off x="3429907" y="1923311"/>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bg1"/>
                    </a:solidFill>
                  </a:rPr>
                  <a:t>Canada</a:t>
                </a:r>
              </a:p>
            </p:txBody>
          </p:sp>
          <p:sp>
            <p:nvSpPr>
              <p:cNvPr id="187" name="TextBox 186">
                <a:extLst>
                  <a:ext uri="{FF2B5EF4-FFF2-40B4-BE49-F238E27FC236}">
                    <a16:creationId xmlns:a16="http://schemas.microsoft.com/office/drawing/2014/main" id="{35C1380B-22FD-D546-B166-AD23B1429A51}"/>
                  </a:ext>
                </a:extLst>
              </p:cNvPr>
              <p:cNvSpPr txBox="1"/>
              <p:nvPr/>
            </p:nvSpPr>
            <p:spPr>
              <a:xfrm>
                <a:off x="8386763" y="3380872"/>
                <a:ext cx="433700"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India</a:t>
                </a:r>
              </a:p>
            </p:txBody>
          </p:sp>
          <p:sp>
            <p:nvSpPr>
              <p:cNvPr id="188" name="TextBox 187">
                <a:extLst>
                  <a:ext uri="{FF2B5EF4-FFF2-40B4-BE49-F238E27FC236}">
                    <a16:creationId xmlns:a16="http://schemas.microsoft.com/office/drawing/2014/main" id="{54200E23-CFFB-E444-9A3E-E5D688542434}"/>
                  </a:ext>
                </a:extLst>
              </p:cNvPr>
              <p:cNvSpPr txBox="1"/>
              <p:nvPr/>
            </p:nvSpPr>
            <p:spPr>
              <a:xfrm>
                <a:off x="9637924" y="2820836"/>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China</a:t>
                </a:r>
              </a:p>
            </p:txBody>
          </p:sp>
          <p:sp>
            <p:nvSpPr>
              <p:cNvPr id="189" name="TextBox 188">
                <a:extLst>
                  <a:ext uri="{FF2B5EF4-FFF2-40B4-BE49-F238E27FC236}">
                    <a16:creationId xmlns:a16="http://schemas.microsoft.com/office/drawing/2014/main" id="{3A8D0BA1-70FB-B942-85A2-04DBCB65DF3B}"/>
                  </a:ext>
                </a:extLst>
              </p:cNvPr>
              <p:cNvSpPr txBox="1"/>
              <p:nvPr/>
            </p:nvSpPr>
            <p:spPr>
              <a:xfrm>
                <a:off x="10175341" y="2258494"/>
                <a:ext cx="944170" cy="551050"/>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Japan</a:t>
                </a:r>
              </a:p>
              <a:p>
                <a:pPr defTabSz="457200">
                  <a:buClr>
                    <a:srgbClr val="1E4056"/>
                  </a:buClr>
                  <a:buSzPct val="75000"/>
                </a:pPr>
                <a:r>
                  <a:rPr lang="en-US" sz="1200">
                    <a:solidFill>
                      <a:schemeClr val="accent2"/>
                    </a:solidFill>
                  </a:rPr>
                  <a:t>Korea</a:t>
                </a:r>
              </a:p>
              <a:p>
                <a:pPr defTabSz="457200">
                  <a:buClr>
                    <a:srgbClr val="1E4056"/>
                  </a:buClr>
                  <a:buSzPct val="75000"/>
                </a:pPr>
                <a:r>
                  <a:rPr lang="en-US" sz="1200">
                    <a:solidFill>
                      <a:schemeClr val="accent2"/>
                    </a:solidFill>
                  </a:rPr>
                  <a:t>Taiwan</a:t>
                </a:r>
              </a:p>
              <a:p>
                <a:pPr defTabSz="457200">
                  <a:buClr>
                    <a:srgbClr val="1E4056"/>
                  </a:buClr>
                  <a:buSzPct val="75000"/>
                </a:pPr>
                <a:endParaRPr lang="en-US" sz="1200">
                  <a:solidFill>
                    <a:schemeClr val="accent2"/>
                  </a:solidFill>
                </a:endParaRPr>
              </a:p>
            </p:txBody>
          </p:sp>
          <p:sp>
            <p:nvSpPr>
              <p:cNvPr id="190" name="TextBox 189">
                <a:extLst>
                  <a:ext uri="{FF2B5EF4-FFF2-40B4-BE49-F238E27FC236}">
                    <a16:creationId xmlns:a16="http://schemas.microsoft.com/office/drawing/2014/main" id="{2FA454D1-8A6B-F64B-9DB9-A5253AC1D594}"/>
                  </a:ext>
                </a:extLst>
              </p:cNvPr>
              <p:cNvSpPr txBox="1"/>
              <p:nvPr/>
            </p:nvSpPr>
            <p:spPr>
              <a:xfrm>
                <a:off x="9909547" y="3317002"/>
                <a:ext cx="944170" cy="551050"/>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Philippines</a:t>
                </a:r>
              </a:p>
              <a:p>
                <a:pPr defTabSz="457200">
                  <a:buClr>
                    <a:srgbClr val="1E4056"/>
                  </a:buClr>
                  <a:buSzPct val="75000"/>
                </a:pPr>
                <a:r>
                  <a:rPr lang="en-US" sz="1200">
                    <a:solidFill>
                      <a:schemeClr val="accent2"/>
                    </a:solidFill>
                  </a:rPr>
                  <a:t>Malaysia</a:t>
                </a:r>
              </a:p>
              <a:p>
                <a:pPr defTabSz="457200">
                  <a:buClr>
                    <a:srgbClr val="1E4056"/>
                  </a:buClr>
                  <a:buSzPct val="75000"/>
                </a:pPr>
                <a:r>
                  <a:rPr lang="en-US" sz="1200">
                    <a:solidFill>
                      <a:schemeClr val="accent2"/>
                    </a:solidFill>
                  </a:rPr>
                  <a:t>Singapore</a:t>
                </a:r>
              </a:p>
              <a:p>
                <a:pPr defTabSz="457200">
                  <a:buClr>
                    <a:srgbClr val="1E4056"/>
                  </a:buClr>
                  <a:buSzPct val="75000"/>
                </a:pPr>
                <a:endParaRPr lang="en-US" sz="1200">
                  <a:solidFill>
                    <a:schemeClr val="accent2"/>
                  </a:solidFill>
                </a:endParaRPr>
              </a:p>
            </p:txBody>
          </p:sp>
          <p:sp>
            <p:nvSpPr>
              <p:cNvPr id="192" name="TextBox 191">
                <a:extLst>
                  <a:ext uri="{FF2B5EF4-FFF2-40B4-BE49-F238E27FC236}">
                    <a16:creationId xmlns:a16="http://schemas.microsoft.com/office/drawing/2014/main" id="{0264733F-9A14-F541-9EDB-D76B0EB494E8}"/>
                  </a:ext>
                </a:extLst>
              </p:cNvPr>
              <p:cNvSpPr txBox="1"/>
              <p:nvPr/>
            </p:nvSpPr>
            <p:spPr>
              <a:xfrm>
                <a:off x="10535073" y="1592897"/>
                <a:ext cx="1582930" cy="289437"/>
              </a:xfrm>
              <a:prstGeom prst="rect">
                <a:avLst/>
              </a:prstGeom>
              <a:noFill/>
            </p:spPr>
            <p:txBody>
              <a:bodyPr wrap="square" lIns="0" tIns="0" rIns="0" bIns="0" rtlCol="0">
                <a:noAutofit/>
              </a:bodyPr>
              <a:lstStyle/>
              <a:p>
                <a:pPr defTabSz="457200">
                  <a:spcBef>
                    <a:spcPts val="1000"/>
                  </a:spcBef>
                  <a:buClr>
                    <a:srgbClr val="1E4056"/>
                  </a:buClr>
                  <a:buSzPct val="75000"/>
                </a:pPr>
                <a:r>
                  <a:rPr lang="en-US" sz="1200">
                    <a:solidFill>
                      <a:schemeClr val="bg2">
                        <a:lumMod val="50000"/>
                      </a:schemeClr>
                    </a:solidFill>
                  </a:rPr>
                  <a:t>Regional Offices</a:t>
                </a:r>
              </a:p>
            </p:txBody>
          </p:sp>
          <p:sp>
            <p:nvSpPr>
              <p:cNvPr id="193" name="TextBox 192">
                <a:extLst>
                  <a:ext uri="{FF2B5EF4-FFF2-40B4-BE49-F238E27FC236}">
                    <a16:creationId xmlns:a16="http://schemas.microsoft.com/office/drawing/2014/main" id="{27FA118A-C02E-5144-A7B1-D2F8F4C13BF2}"/>
                  </a:ext>
                </a:extLst>
              </p:cNvPr>
              <p:cNvSpPr txBox="1"/>
              <p:nvPr/>
            </p:nvSpPr>
            <p:spPr>
              <a:xfrm>
                <a:off x="10391228" y="1050398"/>
                <a:ext cx="1582930" cy="382563"/>
              </a:xfrm>
              <a:prstGeom prst="rect">
                <a:avLst/>
              </a:prstGeom>
              <a:noFill/>
            </p:spPr>
            <p:txBody>
              <a:bodyPr wrap="square" lIns="0" tIns="0" rIns="0" bIns="0" rtlCol="0">
                <a:noAutofit/>
              </a:bodyPr>
              <a:lstStyle/>
              <a:p>
                <a:pPr algn="ctr" defTabSz="457200">
                  <a:spcBef>
                    <a:spcPts val="1000"/>
                  </a:spcBef>
                  <a:buClr>
                    <a:srgbClr val="1E4056"/>
                  </a:buClr>
                  <a:buSzPct val="75000"/>
                </a:pPr>
                <a:r>
                  <a:rPr lang="en-US" sz="1200" b="1">
                    <a:solidFill>
                      <a:schemeClr val="bg2">
                        <a:lumMod val="50000"/>
                      </a:schemeClr>
                    </a:solidFill>
                  </a:rPr>
                  <a:t>KEY</a:t>
                </a:r>
              </a:p>
            </p:txBody>
          </p:sp>
          <p:sp>
            <p:nvSpPr>
              <p:cNvPr id="194" name="TextBox 193">
                <a:extLst>
                  <a:ext uri="{FF2B5EF4-FFF2-40B4-BE49-F238E27FC236}">
                    <a16:creationId xmlns:a16="http://schemas.microsoft.com/office/drawing/2014/main" id="{CDB3E80A-5B61-E44C-880A-06C406EF4478}"/>
                  </a:ext>
                </a:extLst>
              </p:cNvPr>
              <p:cNvSpPr txBox="1"/>
              <p:nvPr/>
            </p:nvSpPr>
            <p:spPr>
              <a:xfrm>
                <a:off x="10535073" y="1300708"/>
                <a:ext cx="1582930" cy="382563"/>
              </a:xfrm>
              <a:prstGeom prst="rect">
                <a:avLst/>
              </a:prstGeom>
              <a:noFill/>
            </p:spPr>
            <p:txBody>
              <a:bodyPr wrap="square" lIns="0" tIns="0" rIns="0" bIns="0" rtlCol="0">
                <a:noAutofit/>
              </a:bodyPr>
              <a:lstStyle/>
              <a:p>
                <a:pPr defTabSz="457200">
                  <a:spcBef>
                    <a:spcPts val="1000"/>
                  </a:spcBef>
                  <a:buClr>
                    <a:srgbClr val="1E4056"/>
                  </a:buClr>
                  <a:buSzPct val="75000"/>
                </a:pPr>
                <a:r>
                  <a:rPr lang="en-US" sz="1200">
                    <a:solidFill>
                      <a:schemeClr val="bg2">
                        <a:lumMod val="50000"/>
                      </a:schemeClr>
                    </a:solidFill>
                  </a:rPr>
                  <a:t>Global Headquarters</a:t>
                </a:r>
              </a:p>
            </p:txBody>
          </p:sp>
          <p:sp>
            <p:nvSpPr>
              <p:cNvPr id="195" name="TextBox 194">
                <a:extLst>
                  <a:ext uri="{FF2B5EF4-FFF2-40B4-BE49-F238E27FC236}">
                    <a16:creationId xmlns:a16="http://schemas.microsoft.com/office/drawing/2014/main" id="{8A3D55D5-1FB7-6F42-AE33-C55FC861D68D}"/>
                  </a:ext>
                </a:extLst>
              </p:cNvPr>
              <p:cNvSpPr txBox="1"/>
              <p:nvPr/>
            </p:nvSpPr>
            <p:spPr>
              <a:xfrm>
                <a:off x="5171340" y="2627207"/>
                <a:ext cx="944170" cy="1292940"/>
              </a:xfrm>
              <a:prstGeom prst="rect">
                <a:avLst/>
              </a:prstGeom>
              <a:noFill/>
            </p:spPr>
            <p:txBody>
              <a:bodyPr wrap="square" lIns="0" tIns="0" rIns="0" bIns="0" rtlCol="0">
                <a:noAutofit/>
              </a:bodyPr>
              <a:lstStyle/>
              <a:p>
                <a:pPr defTabSz="457200">
                  <a:buClr>
                    <a:srgbClr val="1E4056"/>
                  </a:buClr>
                  <a:buSzPct val="75000"/>
                </a:pPr>
                <a:r>
                  <a:rPr lang="en-US" sz="1200">
                    <a:ln w="3175">
                      <a:noFill/>
                    </a:ln>
                    <a:solidFill>
                      <a:schemeClr val="bg1"/>
                    </a:solidFill>
                    <a:effectLst>
                      <a:glow rad="76200">
                        <a:srgbClr val="0A66B7"/>
                      </a:glow>
                    </a:effectLst>
                  </a:rPr>
                  <a:t>Ireland</a:t>
                </a:r>
              </a:p>
              <a:p>
                <a:pPr defTabSz="457200">
                  <a:buClr>
                    <a:srgbClr val="1E4056"/>
                  </a:buClr>
                  <a:buSzPct val="75000"/>
                </a:pPr>
                <a:r>
                  <a:rPr lang="en-US" sz="1200">
                    <a:ln w="3175">
                      <a:noFill/>
                    </a:ln>
                    <a:solidFill>
                      <a:schemeClr val="bg1"/>
                    </a:solidFill>
                    <a:effectLst>
                      <a:glow rad="76200">
                        <a:srgbClr val="0A66B7"/>
                      </a:glow>
                    </a:effectLst>
                  </a:rPr>
                  <a:t>U.K.</a:t>
                </a:r>
              </a:p>
              <a:p>
                <a:pPr defTabSz="457200">
                  <a:buClr>
                    <a:srgbClr val="1E4056"/>
                  </a:buClr>
                  <a:buSzPct val="75000"/>
                </a:pPr>
                <a:r>
                  <a:rPr lang="en-US" sz="1200">
                    <a:ln w="3175">
                      <a:noFill/>
                    </a:ln>
                    <a:solidFill>
                      <a:schemeClr val="bg1"/>
                    </a:solidFill>
                    <a:effectLst>
                      <a:glow rad="76200">
                        <a:srgbClr val="0A66B7"/>
                      </a:glow>
                    </a:effectLst>
                  </a:rPr>
                  <a:t>Germany</a:t>
                </a:r>
              </a:p>
              <a:p>
                <a:pPr defTabSz="457200">
                  <a:buClr>
                    <a:srgbClr val="1E4056"/>
                  </a:buClr>
                  <a:buSzPct val="75000"/>
                </a:pPr>
                <a:r>
                  <a:rPr lang="en-US" sz="1200">
                    <a:ln w="3175">
                      <a:noFill/>
                    </a:ln>
                    <a:solidFill>
                      <a:schemeClr val="bg1"/>
                    </a:solidFill>
                    <a:effectLst>
                      <a:glow rad="76200">
                        <a:srgbClr val="0A66B7"/>
                      </a:glow>
                    </a:effectLst>
                  </a:rPr>
                  <a:t>Austria </a:t>
                </a:r>
              </a:p>
              <a:p>
                <a:pPr defTabSz="457200">
                  <a:buClr>
                    <a:srgbClr val="1E4056"/>
                  </a:buClr>
                  <a:buSzPct val="75000"/>
                </a:pPr>
                <a:r>
                  <a:rPr lang="en-US" sz="1200">
                    <a:ln w="3175">
                      <a:noFill/>
                    </a:ln>
                    <a:solidFill>
                      <a:schemeClr val="bg1"/>
                    </a:solidFill>
                    <a:effectLst>
                      <a:glow rad="76200">
                        <a:srgbClr val="0A66B7"/>
                      </a:glow>
                    </a:effectLst>
                  </a:rPr>
                  <a:t>Belgium</a:t>
                </a:r>
              </a:p>
              <a:p>
                <a:pPr defTabSz="457200">
                  <a:buClr>
                    <a:srgbClr val="1E4056"/>
                  </a:buClr>
                  <a:buSzPct val="75000"/>
                </a:pPr>
                <a:r>
                  <a:rPr lang="en-US" sz="1200">
                    <a:ln w="3175">
                      <a:noFill/>
                    </a:ln>
                    <a:solidFill>
                      <a:schemeClr val="bg1"/>
                    </a:solidFill>
                    <a:effectLst>
                      <a:glow rad="76200">
                        <a:srgbClr val="0A66B7"/>
                      </a:glow>
                    </a:effectLst>
                  </a:rPr>
                  <a:t>Denmark</a:t>
                </a:r>
              </a:p>
              <a:p>
                <a:pPr defTabSz="457200">
                  <a:buClr>
                    <a:srgbClr val="1E4056"/>
                  </a:buClr>
                  <a:buSzPct val="75000"/>
                </a:pPr>
                <a:r>
                  <a:rPr lang="en-US" sz="1200">
                    <a:ln w="3175">
                      <a:noFill/>
                    </a:ln>
                    <a:solidFill>
                      <a:schemeClr val="bg1"/>
                    </a:solidFill>
                    <a:effectLst>
                      <a:glow rad="76200">
                        <a:srgbClr val="0A66B7"/>
                      </a:glow>
                    </a:effectLst>
                  </a:rPr>
                  <a:t>Finland</a:t>
                </a:r>
              </a:p>
              <a:p>
                <a:pPr defTabSz="457200">
                  <a:buClr>
                    <a:srgbClr val="1E4056"/>
                  </a:buClr>
                  <a:buSzPct val="75000"/>
                </a:pPr>
                <a:r>
                  <a:rPr lang="en-US" sz="1200">
                    <a:ln w="3175">
                      <a:noFill/>
                    </a:ln>
                    <a:solidFill>
                      <a:schemeClr val="bg1"/>
                    </a:solidFill>
                    <a:effectLst>
                      <a:glow rad="76200">
                        <a:srgbClr val="0A66B7"/>
                      </a:glow>
                    </a:effectLst>
                  </a:rPr>
                  <a:t>Poland</a:t>
                </a:r>
              </a:p>
            </p:txBody>
          </p:sp>
          <p:sp>
            <p:nvSpPr>
              <p:cNvPr id="196" name="TextBox 195">
                <a:extLst>
                  <a:ext uri="{FF2B5EF4-FFF2-40B4-BE49-F238E27FC236}">
                    <a16:creationId xmlns:a16="http://schemas.microsoft.com/office/drawing/2014/main" id="{D9C2C4B9-7268-734B-9E87-BEC1D9E74EA2}"/>
                  </a:ext>
                </a:extLst>
              </p:cNvPr>
              <p:cNvSpPr txBox="1"/>
              <p:nvPr/>
            </p:nvSpPr>
            <p:spPr>
              <a:xfrm>
                <a:off x="5887605" y="2627208"/>
                <a:ext cx="944170" cy="1361816"/>
              </a:xfrm>
              <a:prstGeom prst="rect">
                <a:avLst/>
              </a:prstGeom>
              <a:noFill/>
            </p:spPr>
            <p:txBody>
              <a:bodyPr wrap="square" lIns="0" tIns="0" rIns="0" bIns="0" rtlCol="0">
                <a:noAutofit/>
              </a:bodyPr>
              <a:lstStyle/>
              <a:p>
                <a:pPr defTabSz="457200">
                  <a:buClr>
                    <a:srgbClr val="1E4056"/>
                  </a:buClr>
                  <a:buSzPct val="75000"/>
                </a:pPr>
                <a:r>
                  <a:rPr lang="en-US" sz="1200">
                    <a:ln w="3175">
                      <a:noFill/>
                    </a:ln>
                    <a:solidFill>
                      <a:schemeClr val="bg1"/>
                    </a:solidFill>
                    <a:effectLst>
                      <a:glow rad="76200">
                        <a:srgbClr val="0A66B7"/>
                      </a:glow>
                    </a:effectLst>
                  </a:rPr>
                  <a:t>Sweden</a:t>
                </a:r>
              </a:p>
              <a:p>
                <a:pPr defTabSz="457200">
                  <a:buClr>
                    <a:srgbClr val="1E4056"/>
                  </a:buClr>
                  <a:buSzPct val="75000"/>
                </a:pPr>
                <a:r>
                  <a:rPr lang="en-US" sz="1200">
                    <a:ln w="3175">
                      <a:noFill/>
                    </a:ln>
                    <a:solidFill>
                      <a:schemeClr val="bg1"/>
                    </a:solidFill>
                    <a:effectLst>
                      <a:glow rad="76200">
                        <a:srgbClr val="0A66B7"/>
                      </a:glow>
                    </a:effectLst>
                  </a:rPr>
                  <a:t>France</a:t>
                </a:r>
              </a:p>
              <a:p>
                <a:pPr defTabSz="457200">
                  <a:buClr>
                    <a:srgbClr val="1E4056"/>
                  </a:buClr>
                  <a:buSzPct val="75000"/>
                </a:pPr>
                <a:r>
                  <a:rPr lang="en-US" sz="1200">
                    <a:ln w="3175">
                      <a:noFill/>
                    </a:ln>
                    <a:solidFill>
                      <a:schemeClr val="bg1"/>
                    </a:solidFill>
                    <a:effectLst>
                      <a:glow rad="76200">
                        <a:srgbClr val="0A66B7"/>
                      </a:glow>
                    </a:effectLst>
                  </a:rPr>
                  <a:t>Italy</a:t>
                </a:r>
              </a:p>
              <a:p>
                <a:pPr defTabSz="457200">
                  <a:buClr>
                    <a:srgbClr val="1E4056"/>
                  </a:buClr>
                  <a:buSzPct val="75000"/>
                </a:pPr>
                <a:r>
                  <a:rPr lang="en-US" sz="1200">
                    <a:ln w="3175">
                      <a:noFill/>
                    </a:ln>
                    <a:solidFill>
                      <a:schemeClr val="bg1"/>
                    </a:solidFill>
                    <a:effectLst>
                      <a:glow rad="76200">
                        <a:srgbClr val="0A66B7"/>
                      </a:glow>
                    </a:effectLst>
                  </a:rPr>
                  <a:t>Netherlands</a:t>
                </a:r>
              </a:p>
              <a:p>
                <a:pPr defTabSz="457200">
                  <a:buClr>
                    <a:srgbClr val="1E4056"/>
                  </a:buClr>
                  <a:buSzPct val="75000"/>
                </a:pPr>
                <a:r>
                  <a:rPr lang="en-US" sz="1200">
                    <a:ln w="3175">
                      <a:noFill/>
                    </a:ln>
                    <a:solidFill>
                      <a:schemeClr val="bg1"/>
                    </a:solidFill>
                    <a:effectLst>
                      <a:glow rad="76200">
                        <a:srgbClr val="0A66B7"/>
                      </a:glow>
                    </a:effectLst>
                  </a:rPr>
                  <a:t>Romania</a:t>
                </a:r>
              </a:p>
              <a:p>
                <a:pPr defTabSz="457200">
                  <a:buClr>
                    <a:srgbClr val="1E4056"/>
                  </a:buClr>
                  <a:buSzPct val="75000"/>
                </a:pPr>
                <a:r>
                  <a:rPr lang="en-US" sz="1200">
                    <a:ln w="3175">
                      <a:noFill/>
                    </a:ln>
                    <a:solidFill>
                      <a:schemeClr val="bg1"/>
                    </a:solidFill>
                    <a:effectLst>
                      <a:glow rad="76200">
                        <a:srgbClr val="0A66B7"/>
                      </a:glow>
                    </a:effectLst>
                  </a:rPr>
                  <a:t>Spain</a:t>
                </a:r>
              </a:p>
              <a:p>
                <a:pPr defTabSz="457200">
                  <a:buClr>
                    <a:srgbClr val="1E4056"/>
                  </a:buClr>
                  <a:buSzPct val="75000"/>
                </a:pPr>
                <a:r>
                  <a:rPr lang="en-US" sz="1200">
                    <a:ln w="3175">
                      <a:noFill/>
                    </a:ln>
                    <a:solidFill>
                      <a:schemeClr val="bg1"/>
                    </a:solidFill>
                    <a:effectLst>
                      <a:glow rad="76200">
                        <a:srgbClr val="0A66B7"/>
                      </a:glow>
                    </a:effectLst>
                  </a:rPr>
                  <a:t>Switzerland</a:t>
                </a:r>
              </a:p>
              <a:p>
                <a:pPr defTabSz="457200">
                  <a:buClr>
                    <a:srgbClr val="1E4056"/>
                  </a:buClr>
                  <a:buSzPct val="75000"/>
                </a:pPr>
                <a:r>
                  <a:rPr lang="en-US" sz="1200">
                    <a:ln w="3175">
                      <a:noFill/>
                    </a:ln>
                    <a:solidFill>
                      <a:schemeClr val="bg1"/>
                    </a:solidFill>
                    <a:effectLst>
                      <a:glow rad="76200">
                        <a:srgbClr val="0A66B7"/>
                      </a:glow>
                    </a:effectLst>
                  </a:rPr>
                  <a:t>Slovakia</a:t>
                </a:r>
              </a:p>
            </p:txBody>
          </p:sp>
          <p:sp>
            <p:nvSpPr>
              <p:cNvPr id="197" name="Oval 196">
                <a:extLst>
                  <a:ext uri="{FF2B5EF4-FFF2-40B4-BE49-F238E27FC236}">
                    <a16:creationId xmlns:a16="http://schemas.microsoft.com/office/drawing/2014/main" id="{0A6F87CA-E4F6-AB49-9778-1EF4A824BDF4}"/>
                  </a:ext>
                </a:extLst>
              </p:cNvPr>
              <p:cNvSpPr/>
              <p:nvPr/>
            </p:nvSpPr>
            <p:spPr>
              <a:xfrm>
                <a:off x="10314334" y="1637442"/>
                <a:ext cx="125391" cy="125391"/>
              </a:xfrm>
              <a:prstGeom prst="ellipse">
                <a:avLst/>
              </a:prstGeom>
              <a:solidFill>
                <a:schemeClr val="accent1"/>
              </a:solidFill>
              <a:ln w="254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5-Point Star 197">
                <a:extLst>
                  <a:ext uri="{FF2B5EF4-FFF2-40B4-BE49-F238E27FC236}">
                    <a16:creationId xmlns:a16="http://schemas.microsoft.com/office/drawing/2014/main" id="{10D700C8-4D23-DC43-B0ED-7D7D8B840B7C}"/>
                  </a:ext>
                </a:extLst>
              </p:cNvPr>
              <p:cNvSpPr/>
              <p:nvPr/>
            </p:nvSpPr>
            <p:spPr>
              <a:xfrm>
                <a:off x="10264109" y="1262083"/>
                <a:ext cx="225655" cy="225655"/>
              </a:xfrm>
              <a:prstGeom prst="star5">
                <a:avLst/>
              </a:prstGeom>
              <a:solidFill>
                <a:schemeClr val="accent1"/>
              </a:solidFill>
              <a:ln w="15875" cap="rnd">
                <a:solidFill>
                  <a:schemeClr val="bg1"/>
                </a:solidFill>
                <a:roun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69B4F2AC-FB8C-A14C-9A6D-7768A2291D9A}"/>
                  </a:ext>
                </a:extLst>
              </p:cNvPr>
              <p:cNvSpPr/>
              <p:nvPr/>
            </p:nvSpPr>
            <p:spPr>
              <a:xfrm>
                <a:off x="9659723" y="346490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8FFB9D09-4080-C048-9307-D43D8BA05A7C}"/>
                  </a:ext>
                </a:extLst>
              </p:cNvPr>
              <p:cNvSpPr/>
              <p:nvPr/>
            </p:nvSpPr>
            <p:spPr>
              <a:xfrm>
                <a:off x="2050240" y="208626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43722C0C-7879-CB4C-A7C4-1F82AA581C38}"/>
                  </a:ext>
                </a:extLst>
              </p:cNvPr>
              <p:cNvSpPr/>
              <p:nvPr/>
            </p:nvSpPr>
            <p:spPr>
              <a:xfrm>
                <a:off x="2017110" y="217240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6EA4E2D5-C0C4-AC44-A1E3-762C278AD7F7}"/>
                  </a:ext>
                </a:extLst>
              </p:cNvPr>
              <p:cNvSpPr/>
              <p:nvPr/>
            </p:nvSpPr>
            <p:spPr>
              <a:xfrm>
                <a:off x="1897840" y="223866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0641B6E7-1E3E-8147-834A-71E5BC9CF730}"/>
                  </a:ext>
                </a:extLst>
              </p:cNvPr>
              <p:cNvSpPr/>
              <p:nvPr/>
            </p:nvSpPr>
            <p:spPr>
              <a:xfrm>
                <a:off x="1957475" y="2318181"/>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8D95F4FD-A777-7D46-BB85-A0EDC6154B5B}"/>
                  </a:ext>
                </a:extLst>
              </p:cNvPr>
              <p:cNvSpPr/>
              <p:nvPr/>
            </p:nvSpPr>
            <p:spPr>
              <a:xfrm>
                <a:off x="1824954" y="241094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76647F4-942E-7D4C-A5E4-7B95BA989F8B}"/>
                  </a:ext>
                </a:extLst>
              </p:cNvPr>
              <p:cNvSpPr/>
              <p:nvPr/>
            </p:nvSpPr>
            <p:spPr>
              <a:xfrm>
                <a:off x="1778571" y="249045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2D10E3A4-D9C0-3F4A-8862-8E1866E8D0EC}"/>
                  </a:ext>
                </a:extLst>
              </p:cNvPr>
              <p:cNvSpPr/>
              <p:nvPr/>
            </p:nvSpPr>
            <p:spPr>
              <a:xfrm>
                <a:off x="1791823" y="261635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C117A22D-42DF-A742-9DF8-187D6605CF4C}"/>
                  </a:ext>
                </a:extLst>
              </p:cNvPr>
              <p:cNvSpPr/>
              <p:nvPr/>
            </p:nvSpPr>
            <p:spPr>
              <a:xfrm>
                <a:off x="1864710" y="2669363"/>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FF9F4CCE-7BB2-2F47-A990-EFE4BDEF341E}"/>
                  </a:ext>
                </a:extLst>
              </p:cNvPr>
              <p:cNvSpPr/>
              <p:nvPr/>
            </p:nvSpPr>
            <p:spPr>
              <a:xfrm>
                <a:off x="2176136" y="237118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2A402A72-EB8C-804E-92A1-0586EC12C324}"/>
                  </a:ext>
                </a:extLst>
              </p:cNvPr>
              <p:cNvSpPr/>
              <p:nvPr/>
            </p:nvSpPr>
            <p:spPr>
              <a:xfrm>
                <a:off x="2388171" y="231155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3278BBF1-D6A4-3345-840C-D77AB7D14DC4}"/>
                  </a:ext>
                </a:extLst>
              </p:cNvPr>
              <p:cNvSpPr/>
              <p:nvPr/>
            </p:nvSpPr>
            <p:spPr>
              <a:xfrm>
                <a:off x="2328536" y="237118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5A374E9-BDDA-F54E-A1B3-00076616578F}"/>
                  </a:ext>
                </a:extLst>
              </p:cNvPr>
              <p:cNvSpPr/>
              <p:nvPr/>
            </p:nvSpPr>
            <p:spPr>
              <a:xfrm>
                <a:off x="2388171" y="242419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FD235E8-D3CF-F94D-AA3C-543105865D77}"/>
                  </a:ext>
                </a:extLst>
              </p:cNvPr>
              <p:cNvSpPr/>
              <p:nvPr/>
            </p:nvSpPr>
            <p:spPr>
              <a:xfrm>
                <a:off x="2447806" y="2364563"/>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FBD8D13F-208D-DE48-9826-3D75CC7FF6FE}"/>
                  </a:ext>
                </a:extLst>
              </p:cNvPr>
              <p:cNvSpPr/>
              <p:nvPr/>
            </p:nvSpPr>
            <p:spPr>
              <a:xfrm>
                <a:off x="2408049" y="2782006"/>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9997EB5-88C5-5C41-8AB6-5B788B51CEC5}"/>
                  </a:ext>
                </a:extLst>
              </p:cNvPr>
              <p:cNvSpPr/>
              <p:nvPr/>
            </p:nvSpPr>
            <p:spPr>
              <a:xfrm>
                <a:off x="2905006" y="2874771"/>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B10B806D-0428-B248-82EB-52042EABD153}"/>
                  </a:ext>
                </a:extLst>
              </p:cNvPr>
              <p:cNvSpPr/>
              <p:nvPr/>
            </p:nvSpPr>
            <p:spPr>
              <a:xfrm>
                <a:off x="2825493" y="229830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4D9929EF-3693-A14F-A0F4-374FB7CAC42C}"/>
                  </a:ext>
                </a:extLst>
              </p:cNvPr>
              <p:cNvSpPr/>
              <p:nvPr/>
            </p:nvSpPr>
            <p:spPr>
              <a:xfrm>
                <a:off x="2905006" y="2437450"/>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CC4C2BA-99A0-0B46-BD7D-12433A6D2A6D}"/>
                  </a:ext>
                </a:extLst>
              </p:cNvPr>
              <p:cNvSpPr/>
              <p:nvPr/>
            </p:nvSpPr>
            <p:spPr>
              <a:xfrm>
                <a:off x="3064032" y="232480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0629F354-0F76-BD4F-B2AB-11AD38D1EF8C}"/>
                  </a:ext>
                </a:extLst>
              </p:cNvPr>
              <p:cNvSpPr/>
              <p:nvPr/>
            </p:nvSpPr>
            <p:spPr>
              <a:xfrm>
                <a:off x="3163423" y="261635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9A681711-5A5C-934E-A1EA-BAC40FD4CD92}"/>
                  </a:ext>
                </a:extLst>
              </p:cNvPr>
              <p:cNvSpPr/>
              <p:nvPr/>
            </p:nvSpPr>
            <p:spPr>
              <a:xfrm>
                <a:off x="3090536" y="256997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BDD537F2-0E87-3047-B322-93F4233F4897}"/>
                  </a:ext>
                </a:extLst>
              </p:cNvPr>
              <p:cNvSpPr/>
              <p:nvPr/>
            </p:nvSpPr>
            <p:spPr>
              <a:xfrm>
                <a:off x="3006787" y="256997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5" name="TextBox 114">
              <a:extLst>
                <a:ext uri="{FF2B5EF4-FFF2-40B4-BE49-F238E27FC236}">
                  <a16:creationId xmlns:a16="http://schemas.microsoft.com/office/drawing/2014/main" id="{B1805AA4-4F58-F144-A476-EFCD7697555F}"/>
                </a:ext>
              </a:extLst>
            </p:cNvPr>
            <p:cNvSpPr txBox="1"/>
            <p:nvPr/>
          </p:nvSpPr>
          <p:spPr>
            <a:xfrm>
              <a:off x="3273898" y="2669625"/>
              <a:ext cx="987725" cy="345057"/>
            </a:xfrm>
            <a:prstGeom prst="rect">
              <a:avLst/>
            </a:prstGeom>
            <a:noFill/>
          </p:spPr>
          <p:txBody>
            <a:bodyPr wrap="square" lIns="0" tIns="0" rIns="0" bIns="0" rtlCol="0">
              <a:noAutofit/>
            </a:bodyPr>
            <a:lstStyle/>
            <a:p>
              <a:pPr defTabSz="457200">
                <a:buClr>
                  <a:srgbClr val="1E4056"/>
                </a:buClr>
                <a:buSzPct val="75000"/>
              </a:pPr>
              <a:r>
                <a:rPr lang="en-US" sz="1200">
                  <a:solidFill>
                    <a:schemeClr val="accent2"/>
                  </a:solidFill>
                </a:rPr>
                <a:t>Bermuda</a:t>
              </a:r>
            </a:p>
          </p:txBody>
        </p:sp>
        <p:sp>
          <p:nvSpPr>
            <p:cNvPr id="116" name="Oval 115">
              <a:extLst>
                <a:ext uri="{FF2B5EF4-FFF2-40B4-BE49-F238E27FC236}">
                  <a16:creationId xmlns:a16="http://schemas.microsoft.com/office/drawing/2014/main" id="{2DC5CDF5-B886-9947-AE67-6D21440C28F5}"/>
                </a:ext>
              </a:extLst>
            </p:cNvPr>
            <p:cNvSpPr/>
            <p:nvPr/>
          </p:nvSpPr>
          <p:spPr>
            <a:xfrm>
              <a:off x="9082680" y="388383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20AE25C-93C8-C548-B36B-BF51FE511D85}"/>
                </a:ext>
              </a:extLst>
            </p:cNvPr>
            <p:cNvSpPr/>
            <p:nvPr/>
          </p:nvSpPr>
          <p:spPr>
            <a:xfrm>
              <a:off x="9054309" y="384641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18ED90D-0A52-6741-A042-83B531F3A186}"/>
                </a:ext>
              </a:extLst>
            </p:cNvPr>
            <p:cNvSpPr/>
            <p:nvPr/>
          </p:nvSpPr>
          <p:spPr>
            <a:xfrm>
              <a:off x="10012317" y="260879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560E2A86-57F1-CB4C-835D-FDEA0EA7C00D}"/>
                </a:ext>
              </a:extLst>
            </p:cNvPr>
            <p:cNvSpPr/>
            <p:nvPr/>
          </p:nvSpPr>
          <p:spPr>
            <a:xfrm>
              <a:off x="9661971" y="3396090"/>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A207DF6-CC47-4047-8368-D4DA9CC43EF2}"/>
                </a:ext>
              </a:extLst>
            </p:cNvPr>
            <p:cNvSpPr/>
            <p:nvPr/>
          </p:nvSpPr>
          <p:spPr>
            <a:xfrm>
              <a:off x="3249562" y="246395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876AC1E8-8E51-1F4D-BDD9-34919A1EF286}"/>
                </a:ext>
              </a:extLst>
            </p:cNvPr>
            <p:cNvSpPr/>
            <p:nvPr/>
          </p:nvSpPr>
          <p:spPr>
            <a:xfrm>
              <a:off x="3305681" y="240783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9B19F7CE-4402-234C-8BBE-0DCD467707DC}"/>
                </a:ext>
              </a:extLst>
            </p:cNvPr>
            <p:cNvSpPr/>
            <p:nvPr/>
          </p:nvSpPr>
          <p:spPr>
            <a:xfrm>
              <a:off x="3170336" y="249036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4BCF690-C5D9-8F42-BBEA-C88E002E0337}"/>
                </a:ext>
              </a:extLst>
            </p:cNvPr>
            <p:cNvSpPr/>
            <p:nvPr/>
          </p:nvSpPr>
          <p:spPr>
            <a:xfrm>
              <a:off x="6336039" y="151381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1C56957-BAC8-E64D-B1BF-F074F173B992}"/>
                </a:ext>
              </a:extLst>
            </p:cNvPr>
            <p:cNvSpPr/>
            <p:nvPr/>
          </p:nvSpPr>
          <p:spPr>
            <a:xfrm>
              <a:off x="6382254" y="158314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D07FED4-E315-C04E-8613-D2741A3117AC}"/>
                </a:ext>
              </a:extLst>
            </p:cNvPr>
            <p:cNvSpPr/>
            <p:nvPr/>
          </p:nvSpPr>
          <p:spPr>
            <a:xfrm>
              <a:off x="6382254" y="166566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DD84A7C5-3C45-CE4A-BEC4-2A86941ADB0A}"/>
                </a:ext>
              </a:extLst>
            </p:cNvPr>
            <p:cNvSpPr/>
            <p:nvPr/>
          </p:nvSpPr>
          <p:spPr>
            <a:xfrm>
              <a:off x="5536200" y="1747439"/>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06651C1B-FD08-3145-8A98-846556150EBD}"/>
                </a:ext>
              </a:extLst>
            </p:cNvPr>
            <p:cNvSpPr/>
            <p:nvPr/>
          </p:nvSpPr>
          <p:spPr>
            <a:xfrm>
              <a:off x="5354641" y="191579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285A6CD5-E37B-5947-BDF0-66EB16078DBD}"/>
                </a:ext>
              </a:extLst>
            </p:cNvPr>
            <p:cNvSpPr/>
            <p:nvPr/>
          </p:nvSpPr>
          <p:spPr>
            <a:xfrm>
              <a:off x="5414060" y="197851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D39723D8-BAA9-254E-BC00-5378CC49DDFF}"/>
                </a:ext>
              </a:extLst>
            </p:cNvPr>
            <p:cNvSpPr/>
            <p:nvPr/>
          </p:nvSpPr>
          <p:spPr>
            <a:xfrm>
              <a:off x="5780480" y="2001622"/>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B43C9A7D-6B49-274B-9134-3CB54B5160FE}"/>
                </a:ext>
              </a:extLst>
            </p:cNvPr>
            <p:cNvSpPr/>
            <p:nvPr/>
          </p:nvSpPr>
          <p:spPr>
            <a:xfrm>
              <a:off x="5565910" y="2476978"/>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B95EA387-4AE9-E94F-A343-8003E0378462}"/>
                </a:ext>
              </a:extLst>
            </p:cNvPr>
            <p:cNvSpPr/>
            <p:nvPr/>
          </p:nvSpPr>
          <p:spPr>
            <a:xfrm>
              <a:off x="5896018" y="210725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32DDCB35-967C-7342-B9D7-6513F734DECB}"/>
                </a:ext>
              </a:extLst>
            </p:cNvPr>
            <p:cNvSpPr/>
            <p:nvPr/>
          </p:nvSpPr>
          <p:spPr>
            <a:xfrm>
              <a:off x="5925728" y="222279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AD083D00-F5E6-B54A-9425-F68244535D1B}"/>
                </a:ext>
              </a:extLst>
            </p:cNvPr>
            <p:cNvSpPr/>
            <p:nvPr/>
          </p:nvSpPr>
          <p:spPr>
            <a:xfrm>
              <a:off x="6096706" y="2044197"/>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80453CBE-4A0C-8B4A-B17D-8A7C6D231317}"/>
                </a:ext>
              </a:extLst>
            </p:cNvPr>
            <p:cNvSpPr/>
            <p:nvPr/>
          </p:nvSpPr>
          <p:spPr>
            <a:xfrm>
              <a:off x="6226126" y="2160074"/>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1E5223E-6F3B-0F4B-B68E-272068F8DDCA}"/>
                </a:ext>
              </a:extLst>
            </p:cNvPr>
            <p:cNvSpPr/>
            <p:nvPr/>
          </p:nvSpPr>
          <p:spPr>
            <a:xfrm>
              <a:off x="6061852" y="1929803"/>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8069C86D-0B04-634F-B28C-C396BA9BB370}"/>
                </a:ext>
              </a:extLst>
            </p:cNvPr>
            <p:cNvSpPr/>
            <p:nvPr/>
          </p:nvSpPr>
          <p:spPr>
            <a:xfrm>
              <a:off x="2942220" y="272591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CDBD5F50-BF7D-FB43-BD36-CB1C4FD1DD45}"/>
                </a:ext>
              </a:extLst>
            </p:cNvPr>
            <p:cNvSpPr/>
            <p:nvPr/>
          </p:nvSpPr>
          <p:spPr>
            <a:xfrm>
              <a:off x="3170358" y="225569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12E9F79-1E08-CD4D-8421-BD4FC0AB386A}"/>
                </a:ext>
              </a:extLst>
            </p:cNvPr>
            <p:cNvSpPr/>
            <p:nvPr/>
          </p:nvSpPr>
          <p:spPr>
            <a:xfrm>
              <a:off x="3271367" y="2255695"/>
              <a:ext cx="74623" cy="74623"/>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70994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ADI Romania Design Center</a:t>
            </a:r>
          </a:p>
        </p:txBody>
      </p:sp>
      <p:sp>
        <p:nvSpPr>
          <p:cNvPr id="3" name="Content Placeholder 2"/>
          <p:cNvSpPr>
            <a:spLocks noGrp="1"/>
          </p:cNvSpPr>
          <p:nvPr>
            <p:ph idx="10"/>
          </p:nvPr>
        </p:nvSpPr>
        <p:spPr/>
        <p:txBody>
          <a:bodyPr>
            <a:normAutofit fontScale="77500" lnSpcReduction="20000"/>
          </a:bodyPr>
          <a:lstStyle/>
          <a:p>
            <a:r>
              <a:rPr lang="en-US" dirty="0"/>
              <a:t>Founded in 2011</a:t>
            </a:r>
          </a:p>
          <a:p>
            <a:r>
              <a:rPr lang="en-US" dirty="0"/>
              <a:t>Office 1 - UBC Riviera</a:t>
            </a:r>
          </a:p>
          <a:p>
            <a:pPr lvl="1"/>
            <a:r>
              <a:rPr lang="en-US" dirty="0"/>
              <a:t>1,000 square meters, 100 people capacity</a:t>
            </a:r>
          </a:p>
          <a:p>
            <a:r>
              <a:rPr lang="en-US" dirty="0"/>
              <a:t>Office 2 - UBC Tower</a:t>
            </a:r>
          </a:p>
          <a:p>
            <a:pPr lvl="1"/>
            <a:r>
              <a:rPr lang="en-US" dirty="0"/>
              <a:t>1,000 square meters, 120 people capacity</a:t>
            </a:r>
          </a:p>
          <a:p>
            <a:r>
              <a:rPr lang="en-US" dirty="0"/>
              <a:t>Multidisciplinary team</a:t>
            </a:r>
          </a:p>
          <a:p>
            <a:pPr lvl="2"/>
            <a:r>
              <a:rPr lang="en-US" dirty="0"/>
              <a:t>Hardware design</a:t>
            </a:r>
          </a:p>
          <a:p>
            <a:pPr lvl="2"/>
            <a:r>
              <a:rPr lang="en-US" dirty="0"/>
              <a:t>FPGA development (VHDL, Verilog)</a:t>
            </a:r>
          </a:p>
          <a:p>
            <a:pPr lvl="2"/>
            <a:r>
              <a:rPr lang="en-US" dirty="0"/>
              <a:t>Embedded software (C/C++, Linux)</a:t>
            </a:r>
          </a:p>
          <a:p>
            <a:pPr lvl="2"/>
            <a:r>
              <a:rPr lang="en-US" dirty="0"/>
              <a:t>Applications software (Python, MATLAB, C++)</a:t>
            </a:r>
          </a:p>
          <a:p>
            <a:pPr lvl="2"/>
            <a:r>
              <a:rPr lang="en-US" dirty="0"/>
              <a:t>DevOps (Jenkins, Microsoft Azure, CI/CD)</a:t>
            </a:r>
          </a:p>
          <a:p>
            <a:pPr lvl="2"/>
            <a:r>
              <a:rPr lang="en-US" dirty="0"/>
              <a:t>System architecture</a:t>
            </a:r>
          </a:p>
          <a:p>
            <a:pPr lvl="2"/>
            <a:r>
              <a:rPr lang="en-US" dirty="0"/>
              <a:t>UX design</a:t>
            </a:r>
          </a:p>
          <a:p>
            <a:pPr lvl="2"/>
            <a:r>
              <a:rPr lang="en-US" dirty="0"/>
              <a:t>Program/Project management</a:t>
            </a:r>
          </a:p>
          <a:p>
            <a:r>
              <a:rPr lang="en-US" dirty="0"/>
              <a:t>Project fields</a:t>
            </a:r>
          </a:p>
          <a:p>
            <a:pPr lvl="2"/>
            <a:r>
              <a:rPr lang="en-US" dirty="0"/>
              <a:t>RF Communications</a:t>
            </a:r>
          </a:p>
          <a:p>
            <a:pPr lvl="2"/>
            <a:r>
              <a:rPr lang="en-US" dirty="0"/>
              <a:t>Precision &amp; High-Speed Instrumentation</a:t>
            </a:r>
          </a:p>
          <a:p>
            <a:pPr lvl="2"/>
            <a:r>
              <a:rPr lang="en-US" dirty="0"/>
              <a:t>Depth, Perception and Ranging (ToF, LIDAR)</a:t>
            </a:r>
          </a:p>
          <a:p>
            <a:pPr lvl="2"/>
            <a:r>
              <a:rPr lang="en-US" dirty="0"/>
              <a:t>Industrial Automation</a:t>
            </a:r>
          </a:p>
          <a:p>
            <a:pPr lvl="2"/>
            <a:endParaRPr lang="en-US" dirty="0"/>
          </a:p>
        </p:txBody>
      </p:sp>
      <p:sp>
        <p:nvSpPr>
          <p:cNvPr id="4" name="Footer Placeholder 3"/>
          <p:cNvSpPr>
            <a:spLocks noGrp="1"/>
          </p:cNvSpPr>
          <p:nvPr>
            <p:ph type="ftr" sz="quarter" idx="3"/>
          </p:nvPr>
        </p:nvSpPr>
        <p:spPr/>
        <p:txBody>
          <a:bodyPr/>
          <a:lstStyle/>
          <a:p>
            <a:r>
              <a:rPr lang="en-US"/>
              <a:t>©2023 Analog Devices, Inc. All rights reserved.</a:t>
            </a:r>
          </a:p>
        </p:txBody>
      </p:sp>
      <p:pic>
        <p:nvPicPr>
          <p:cNvPr id="12" name="Picture 11">
            <a:extLst>
              <a:ext uri="{FF2B5EF4-FFF2-40B4-BE49-F238E27FC236}">
                <a16:creationId xmlns:a16="http://schemas.microsoft.com/office/drawing/2014/main" id="{E4423532-F7B9-4555-9EEA-C334AF18BF91}"/>
              </a:ext>
            </a:extLst>
          </p:cNvPr>
          <p:cNvPicPr>
            <a:picLocks noChangeAspect="1"/>
          </p:cNvPicPr>
          <p:nvPr/>
        </p:nvPicPr>
        <p:blipFill>
          <a:blip r:embed="rId2"/>
          <a:stretch>
            <a:fillRect/>
          </a:stretch>
        </p:blipFill>
        <p:spPr>
          <a:xfrm>
            <a:off x="8563232" y="1441862"/>
            <a:ext cx="3423605" cy="2281846"/>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BA984DC8-0594-42A5-A9AD-B067BEB19AE2}"/>
              </a:ext>
            </a:extLst>
          </p:cNvPr>
          <p:cNvPicPr>
            <a:picLocks noChangeAspect="1"/>
          </p:cNvPicPr>
          <p:nvPr/>
        </p:nvPicPr>
        <p:blipFill>
          <a:blip r:embed="rId3"/>
          <a:stretch>
            <a:fillRect/>
          </a:stretch>
        </p:blipFill>
        <p:spPr>
          <a:xfrm>
            <a:off x="5704703" y="950608"/>
            <a:ext cx="3423604" cy="2281846"/>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7CF38458-83B9-4B5F-874F-2D80588BC4EF}"/>
              </a:ext>
            </a:extLst>
          </p:cNvPr>
          <p:cNvPicPr>
            <a:picLocks noChangeAspect="1"/>
          </p:cNvPicPr>
          <p:nvPr/>
        </p:nvPicPr>
        <p:blipFill>
          <a:blip r:embed="rId4"/>
          <a:stretch>
            <a:fillRect/>
          </a:stretch>
        </p:blipFill>
        <p:spPr>
          <a:xfrm>
            <a:off x="8563232" y="4393375"/>
            <a:ext cx="3476368" cy="1949541"/>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7B827128-B81A-4584-8337-6594C0B36DFD}"/>
              </a:ext>
            </a:extLst>
          </p:cNvPr>
          <p:cNvPicPr>
            <a:picLocks noChangeAspect="1"/>
          </p:cNvPicPr>
          <p:nvPr/>
        </p:nvPicPr>
        <p:blipFill>
          <a:blip r:embed="rId5"/>
          <a:stretch>
            <a:fillRect/>
          </a:stretch>
        </p:blipFill>
        <p:spPr>
          <a:xfrm>
            <a:off x="5704703" y="3834203"/>
            <a:ext cx="3423604" cy="190696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7489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ADITEMPLATE" val="F5Wk44M1"/>
  <p:tag name="ARTICULATE_SLIDE_COUNT" val="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NAME" val="CustomIcon"/>
</p:tagLst>
</file>

<file path=ppt/tags/tag11.xml><?xml version="1.0" encoding="utf-8"?>
<p:tagLst xmlns:a="http://schemas.openxmlformats.org/drawingml/2006/main" xmlns:r="http://schemas.openxmlformats.org/officeDocument/2006/relationships" xmlns:p="http://schemas.openxmlformats.org/presentationml/2006/main">
  <p:tag name="NAME" val="CustomIcon"/>
</p:tagLst>
</file>

<file path=ppt/tags/tag12.xml><?xml version="1.0" encoding="utf-8"?>
<p:tagLst xmlns:a="http://schemas.openxmlformats.org/drawingml/2006/main" xmlns:r="http://schemas.openxmlformats.org/officeDocument/2006/relationships" xmlns:p="http://schemas.openxmlformats.org/presentationml/2006/main">
  <p:tag name="NAME" val="CustomIcon"/>
</p:tagLst>
</file>

<file path=ppt/tags/tag13.xml><?xml version="1.0" encoding="utf-8"?>
<p:tagLst xmlns:a="http://schemas.openxmlformats.org/drawingml/2006/main" xmlns:r="http://schemas.openxmlformats.org/officeDocument/2006/relationships" xmlns:p="http://schemas.openxmlformats.org/presentationml/2006/main">
  <p:tag name="NAME" val="CustomIcon"/>
</p:tagLst>
</file>

<file path=ppt/tags/tag14.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47' lastModDate='2018-07-13T16:04:57'/&gt;&lt;/presentationLibrarian&gt;"/>
</p:tagLst>
</file>

<file path=ppt/tags/tag15.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gt;&lt;file id='131665' lastModDate='2024-03-21T10:51:52'/&gt;&lt;slide id='2752889' lastModDate='2024-03-14T10:03:24'/&gt;&lt;/presentationLibrarian&gt;"/>
</p:tagLst>
</file>

<file path=ppt/tags/tag16.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51' lastModDate='2018-07-17T10:20:55'/&gt;&lt;/presentationLibrarian&gt;"/>
</p:tagLst>
</file>

<file path=ppt/tags/tag17.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69' lastModDate='2018-07-17T10:20:55'/&gt;&lt;/presentationLibrarian&gt;"/>
</p:tagLst>
</file>

<file path=ppt/tags/tag18.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69' lastModDate='2018-07-17T10:20:55'/&gt;&lt;/presentationLibrarian&gt;"/>
</p:tagLst>
</file>

<file path=ppt/tags/tag19.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69' lastModDate='2018-07-17T10:20:55'/&gt;&lt;/presentationLibrarian&gt;"/>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d'/&gt;&lt;file id='19397' lastModDate='2018-07-24T11:13:44'/&gt;&lt;slide id='1308749' lastModDate='2018-07-24T11:11:34'/&gt;&lt;/presentationLibrarian&gt;"/>
</p:tagLst>
</file>

<file path=ppt/tags/tag6.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gt;&lt;file id='131665' lastModDate='2024-03-21T10:51:52'/&gt;&lt;slide id='2731683' lastModDate='2024-03-21T10:51:52'/&gt;&lt;/presentationLibrarian&gt;"/>
</p:tagLst>
</file>

<file path=ppt/tags/tag7.xml><?xml version="1.0" encoding="utf-8"?>
<p:tagLst xmlns:a="http://schemas.openxmlformats.org/drawingml/2006/main" xmlns:r="http://schemas.openxmlformats.org/officeDocument/2006/relationships" xmlns:p="http://schemas.openxmlformats.org/presentationml/2006/main">
  <p:tag name="PL_TAG" val="&lt;presentationLibrarian&gt;&lt;library environment='CN-N11' shortName='adi'/&gt;&lt;file id='131665' lastModDate='2024-03-21T10:51:52'/&gt;&lt;slide id='2731684' lastModDate='2023-12-05T09:15:55'/&gt;&lt;/presentationLibrarian&gt;"/>
</p:tagLst>
</file>

<file path=ppt/tags/tag8.xml><?xml version="1.0" encoding="utf-8"?>
<p:tagLst xmlns:a="http://schemas.openxmlformats.org/drawingml/2006/main" xmlns:r="http://schemas.openxmlformats.org/officeDocument/2006/relationships" xmlns:p="http://schemas.openxmlformats.org/presentationml/2006/main">
  <p:tag name="NAME" val="CustomIcon"/>
</p:tagLst>
</file>

<file path=ppt/tags/tag9.xml><?xml version="1.0" encoding="utf-8"?>
<p:tagLst xmlns:a="http://schemas.openxmlformats.org/drawingml/2006/main" xmlns:r="http://schemas.openxmlformats.org/officeDocument/2006/relationships" xmlns:p="http://schemas.openxmlformats.org/presentationml/2006/main">
  <p:tag name="NAME" val="CustomIcon"/>
</p:tagLst>
</file>

<file path=ppt/theme/theme1.xml><?xml version="1.0" encoding="utf-8"?>
<a:theme xmlns:a="http://schemas.openxmlformats.org/drawingml/2006/main" name="ADITemplate">
  <a:themeElements>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fontScheme name="ADI Corporate Fonts">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Barlow"/>
          <a:buChar char="►"/>
          <a:defRPr sz="2000" dirty="0">
            <a:solidFill>
              <a:srgbClr val="000000"/>
            </a:solidFill>
          </a:defRPr>
        </a:defPPr>
      </a:lstStyle>
    </a:txDef>
  </a:objectDefaults>
  <a:extraClrSchemeLst/>
  <a:extLst>
    <a:ext uri="{05A4C25C-085E-4340-85A3-A5531E510DB2}">
      <thm15:themeFamily xmlns:thm15="http://schemas.microsoft.com/office/thememl/2012/main" name="Presentation3" id="{4C7164BE-10E9-6F4F-ACB2-36B33F953910}" vid="{394F2471-FC9E-B444-9EBD-C7D5550F6458}"/>
    </a:ext>
  </a:extLst>
</a:theme>
</file>

<file path=ppt/theme/theme2.xml><?xml version="1.0" encoding="utf-8"?>
<a:theme xmlns:a="http://schemas.openxmlformats.org/drawingml/2006/main" name="1_ADITemplate">
  <a:themeElements>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fontScheme name="ADI Corporate Fonts">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Barlow"/>
          <a:buChar char="►"/>
          <a:defRPr sz="2000" dirty="0">
            <a:solidFill>
              <a:srgbClr val="000000"/>
            </a:solidFill>
          </a:defRPr>
        </a:defPPr>
      </a:lstStyle>
    </a:txDef>
  </a:objectDefaults>
  <a:extraClrSchemeLst/>
  <a:extLst>
    <a:ext uri="{05A4C25C-085E-4340-85A3-A5531E510DB2}">
      <thm15:themeFamily xmlns:thm15="http://schemas.microsoft.com/office/thememl/2012/main" name="Presentation3" id="{4C7164BE-10E9-6F4F-ACB2-36B33F953910}" vid="{394F2471-FC9E-B444-9EBD-C7D5550F6458}"/>
    </a:ext>
  </a:extLst>
</a:theme>
</file>

<file path=ppt/theme/theme3.xml><?xml version="1.0" encoding="utf-8"?>
<a:theme xmlns:a="http://schemas.openxmlformats.org/drawingml/2006/main" name="ADI-Brand-PowerPoint-Template-Standard">
  <a:themeElements>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fontScheme name="Custom 3">
      <a:majorFont>
        <a:latin typeface="Barlow Medium"/>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accent1"/>
          </a:solidFill>
          <a:miter lim="800000"/>
        </a:ln>
        <a:effectLst/>
      </a:spPr>
      <a:bodyPr rtlCol="0" anchor="ctr"/>
      <a:lstStyle>
        <a:defPPr algn="l" defTabSz="457200">
          <a:spcBef>
            <a:spcPts val="600"/>
          </a:spcBef>
          <a:spcAft>
            <a:spcPts val="800"/>
          </a:spcAft>
          <a:buClr>
            <a:schemeClr val="accent1"/>
          </a:buClr>
          <a:buSzPct val="70000"/>
          <a:defRPr dirty="0" err="1">
            <a:solidFill>
              <a:srgbClr val="000000"/>
            </a:solidFill>
            <a:latin typeface="Barlow" pitchFamily="2" charset="77"/>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ADI-Brand-PowerPoint-Template-Standard-2024-v1-PC" id="{FB04358E-EB4C-4442-AA30-24A86DF72B2D}" vid="{E8C0FAAE-BF1D-7843-8032-DC5CBD6B1588}"/>
    </a:ext>
  </a:extLst>
</a:theme>
</file>

<file path=ppt/theme/theme4.xml><?xml version="1.0" encoding="utf-8"?>
<a:theme xmlns:a="http://schemas.openxmlformats.org/drawingml/2006/main" name="ADI-Brand-PowerPoint-Template-Standard">
  <a:themeElements>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fontScheme name="Custom 3">
      <a:majorFont>
        <a:latin typeface="Barlow Medium"/>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accent1"/>
          </a:solidFill>
          <a:miter lim="800000"/>
        </a:ln>
        <a:effectLst/>
      </a:spPr>
      <a:bodyPr rtlCol="0" anchor="ctr"/>
      <a:lstStyle>
        <a:defPPr algn="l" defTabSz="457200">
          <a:spcBef>
            <a:spcPts val="600"/>
          </a:spcBef>
          <a:spcAft>
            <a:spcPts val="800"/>
          </a:spcAft>
          <a:buClr>
            <a:schemeClr val="accent1"/>
          </a:buClr>
          <a:buSzPct val="70000"/>
          <a:defRPr dirty="0" err="1">
            <a:solidFill>
              <a:srgbClr val="000000"/>
            </a:solidFill>
            <a:latin typeface="Barlow" pitchFamily="2" charset="77"/>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ADI-Brand-PowerPoint-Template-Standard-2024-v1" id="{36BC9E65-CCF3-2B45-8ACD-0F81A6F2DFFC}" vid="{010CDAF9-41B1-CB48-ACA6-B6052F9E22BE}"/>
    </a:ext>
  </a:extLst>
</a:theme>
</file>

<file path=ppt/theme/theme5.xml><?xml version="1.0" encoding="utf-8"?>
<a:theme xmlns:a="http://schemas.openxmlformats.org/drawingml/2006/main" name="ADI-Brand-PowerPoint-Template-Standard">
  <a:themeElements>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fontScheme name="Custom 3">
      <a:majorFont>
        <a:latin typeface="Barlow Medium"/>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accent1"/>
          </a:solidFill>
          <a:miter lim="800000"/>
        </a:ln>
        <a:effectLst/>
      </a:spPr>
      <a:bodyPr rtlCol="0" anchor="ctr"/>
      <a:lstStyle>
        <a:defPPr algn="l" defTabSz="457200">
          <a:spcBef>
            <a:spcPts val="600"/>
          </a:spcBef>
          <a:spcAft>
            <a:spcPts val="800"/>
          </a:spcAft>
          <a:buClr>
            <a:schemeClr val="accent1"/>
          </a:buClr>
          <a:buSzPct val="70000"/>
          <a:defRPr dirty="0" err="1">
            <a:solidFill>
              <a:srgbClr val="000000"/>
            </a:solidFill>
            <a:latin typeface="Barlow" pitchFamily="2" charset="77"/>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ADI-Brand-PowerPoint-Template-Standard-2024-v1" id="{36BC9E65-CCF3-2B45-8ACD-0F81A6F2DFFC}" vid="{010CDAF9-41B1-CB48-ACA6-B6052F9E22BE}"/>
    </a:ext>
  </a:extLst>
</a:theme>
</file>

<file path=ppt/theme/theme6.xml><?xml version="1.0" encoding="utf-8"?>
<a:theme xmlns:a="http://schemas.openxmlformats.org/drawingml/2006/main" name="4_ADITemplate">
  <a:themeElements>
    <a:clrScheme name="ADI Corporate Color Palette 2022">
      <a:dk1>
        <a:srgbClr val="000000"/>
      </a:dk1>
      <a:lt1>
        <a:srgbClr val="FFFFFF"/>
      </a:lt1>
      <a:dk2>
        <a:srgbClr val="555659"/>
      </a:dk2>
      <a:lt2>
        <a:srgbClr val="B1B3B3"/>
      </a:lt2>
      <a:accent1>
        <a:srgbClr val="41B6E6"/>
      </a:accent1>
      <a:accent2>
        <a:srgbClr val="0067B9"/>
      </a:accent2>
      <a:accent3>
        <a:srgbClr val="FED141"/>
      </a:accent3>
      <a:accent4>
        <a:srgbClr val="00A86B"/>
      </a:accent4>
      <a:accent5>
        <a:srgbClr val="8637BA"/>
      </a:accent5>
      <a:accent6>
        <a:srgbClr val="FF7500"/>
      </a:accent6>
      <a:hlink>
        <a:srgbClr val="1B9CD0"/>
      </a:hlink>
      <a:folHlink>
        <a:srgbClr val="8637BA"/>
      </a:folHlink>
    </a:clrScheme>
    <a:fontScheme name="ADI Corporate Fonts">
      <a:majorFont>
        <a:latin typeface="Barlow"/>
        <a:ea typeface=""/>
        <a:cs typeface=""/>
      </a:majorFont>
      <a:minorFont>
        <a:latin typeface="Barl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miter lim="800000"/>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marL="228600" indent="-228600" defTabSz="457200">
          <a:spcBef>
            <a:spcPts val="1000"/>
          </a:spcBef>
          <a:buClr>
            <a:srgbClr val="1E4056"/>
          </a:buClr>
          <a:buSzPct val="75000"/>
          <a:buFont typeface="Barlow"/>
          <a:buChar char="►"/>
          <a:defRPr sz="2000" dirty="0">
            <a:solidFill>
              <a:srgbClr val="000000"/>
            </a:solidFill>
          </a:defRPr>
        </a:defPPr>
      </a:lstStyle>
    </a:txDef>
  </a:objectDefaults>
  <a:extraClrSchemeLst/>
  <a:extLst>
    <a:ext uri="{05A4C25C-085E-4340-85A3-A5531E510DB2}">
      <thm15:themeFamily xmlns:thm15="http://schemas.microsoft.com/office/thememl/2012/main" name="ADI Corporate PowerPoint Template" id="{B1BC72C8-724C-3F41-8EF9-9E49A9403F10}" vid="{AA0209B9-EDE8-DE4D-9F02-D026B6A70E5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themeOverride>
</file>

<file path=ppt/theme/themeOverride2.xml><?xml version="1.0" encoding="utf-8"?>
<a:themeOverride xmlns:a="http://schemas.openxmlformats.org/drawingml/2006/main">
  <a:clrScheme name="ADI Corporate Palette 1">
    <a:dk1>
      <a:srgbClr val="000000"/>
    </a:dk1>
    <a:lt1>
      <a:srgbClr val="FFFFFF"/>
    </a:lt1>
    <a:dk2>
      <a:srgbClr val="555659"/>
    </a:dk2>
    <a:lt2>
      <a:srgbClr val="B1B3B3"/>
    </a:lt2>
    <a:accent1>
      <a:srgbClr val="41B6E6"/>
    </a:accent1>
    <a:accent2>
      <a:srgbClr val="0067B9"/>
    </a:accent2>
    <a:accent3>
      <a:srgbClr val="FED141"/>
    </a:accent3>
    <a:accent4>
      <a:srgbClr val="00B2A9"/>
    </a:accent4>
    <a:accent5>
      <a:srgbClr val="8637BA"/>
    </a:accent5>
    <a:accent6>
      <a:srgbClr val="FF7500"/>
    </a:accent6>
    <a:hlink>
      <a:srgbClr val="1B9CD0"/>
    </a:hlink>
    <a:folHlink>
      <a:srgbClr val="8637BA"/>
    </a:folHlink>
  </a:clrScheme>
</a:themeOverride>
</file>

<file path=ppt/theme/themeOverride3.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ppt/theme/themeOverride4.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ppt/theme/themeOverride5.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ppt/theme/themeOverride6.xml><?xml version="1.0" encoding="utf-8"?>
<a:themeOverride xmlns:a="http://schemas.openxmlformats.org/drawingml/2006/main">
  <a:clrScheme name="ADI Colors 2">
    <a:dk1>
      <a:srgbClr val="000000"/>
    </a:dk1>
    <a:lt1>
      <a:srgbClr val="FFFFFF"/>
    </a:lt1>
    <a:dk2>
      <a:srgbClr val="0067B9"/>
    </a:dk2>
    <a:lt2>
      <a:srgbClr val="9EA1AE"/>
    </a:lt2>
    <a:accent1>
      <a:srgbClr val="00325C"/>
    </a:accent1>
    <a:accent2>
      <a:srgbClr val="1B9CD0"/>
    </a:accent2>
    <a:accent3>
      <a:srgbClr val="8637BA"/>
    </a:accent3>
    <a:accent4>
      <a:srgbClr val="179963"/>
    </a:accent4>
    <a:accent5>
      <a:srgbClr val="FED141"/>
    </a:accent5>
    <a:accent6>
      <a:srgbClr val="C81A28"/>
    </a:accent6>
    <a:hlink>
      <a:srgbClr val="0067B9"/>
    </a:hlink>
    <a:folHlink>
      <a:srgbClr val="3C4157"/>
    </a:folHlink>
  </a:clrScheme>
</a:themeOverride>
</file>

<file path=docProps/app.xml><?xml version="1.0" encoding="utf-8"?>
<Properties xmlns="http://schemas.openxmlformats.org/officeDocument/2006/extended-properties" xmlns:vt="http://schemas.openxmlformats.org/officeDocument/2006/docPropsVTypes">
  <Template>ADI Corporate PowerPoint Template</Template>
  <TotalTime>6850</TotalTime>
  <Words>4288</Words>
  <Application>Microsoft Office PowerPoint</Application>
  <PresentationFormat>Widescreen</PresentationFormat>
  <Paragraphs>565</Paragraphs>
  <Slides>54</Slides>
  <Notes>26</Notes>
  <HiddenSlides>10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54</vt:i4>
      </vt:variant>
    </vt:vector>
  </HeadingPairs>
  <TitlesOfParts>
    <vt:vector size="74" baseType="lpstr">
      <vt:lpstr>-apple-system</vt:lpstr>
      <vt:lpstr>Open Sans</vt:lpstr>
      <vt:lpstr>Barlow</vt:lpstr>
      <vt:lpstr>Barlow Black</vt:lpstr>
      <vt:lpstr>Barlow Medium</vt:lpstr>
      <vt:lpstr>Lucida Grande</vt:lpstr>
      <vt:lpstr>Barlow SemiBold</vt:lpstr>
      <vt:lpstr>Wingdings 3</vt:lpstr>
      <vt:lpstr>Source Sans Pro Regular</vt:lpstr>
      <vt:lpstr>Wingdings</vt:lpstr>
      <vt:lpstr>Arial</vt:lpstr>
      <vt:lpstr>Barlow</vt:lpstr>
      <vt:lpstr>Courier New</vt:lpstr>
      <vt:lpstr>Calibri</vt:lpstr>
      <vt:lpstr>ADITemplate</vt:lpstr>
      <vt:lpstr>1_ADITemplate</vt:lpstr>
      <vt:lpstr>ADI-Brand-PowerPoint-Template-Standard</vt:lpstr>
      <vt:lpstr>ADI-Brand-PowerPoint-Template-Standard</vt:lpstr>
      <vt:lpstr>ADI-Brand-PowerPoint-Template-Standard</vt:lpstr>
      <vt:lpstr>4_ADITemplate</vt:lpstr>
      <vt:lpstr>PowerPoint Presentation</vt:lpstr>
      <vt:lpstr>Agenda</vt:lpstr>
      <vt:lpstr>Who are we?</vt:lpstr>
      <vt:lpstr>Our Ambition</vt:lpstr>
      <vt:lpstr>ADI’s Technology Empowers the Intelligent Edge … </vt:lpstr>
      <vt:lpstr>Technologies for Today’s and Tomorrow’s Innovations</vt:lpstr>
      <vt:lpstr>ADI’s Global Footprint</vt:lpstr>
      <vt:lpstr>Worldwide Offices </vt:lpstr>
      <vt:lpstr>ADI Romania Design Center</vt:lpstr>
      <vt:lpstr>PowerPoint Presentation</vt:lpstr>
      <vt:lpstr>Hardware Department</vt:lpstr>
      <vt:lpstr>HDL Department</vt:lpstr>
      <vt:lpstr>Embedded Software Department</vt:lpstr>
      <vt:lpstr>Applications Software Department</vt:lpstr>
      <vt:lpstr>Application Engineering Department</vt:lpstr>
      <vt:lpstr>Community</vt:lpstr>
      <vt:lpstr>Software Platforms &amp; Resources</vt:lpstr>
      <vt:lpstr>PowerPoint Presentation</vt:lpstr>
      <vt:lpstr>Overview of industrial control and automation systems</vt:lpstr>
      <vt:lpstr>Industrial control systems</vt:lpstr>
      <vt:lpstr>Industrial automation components</vt:lpstr>
      <vt:lpstr>Industrial automation components</vt:lpstr>
      <vt:lpstr>Industrial automation components</vt:lpstr>
      <vt:lpstr>Common Control Strategies</vt:lpstr>
      <vt:lpstr>PowerPoint Presentation</vt:lpstr>
      <vt:lpstr>What is PWM?</vt:lpstr>
      <vt:lpstr>What is PWM?</vt:lpstr>
      <vt:lpstr>Duty Cycle</vt:lpstr>
      <vt:lpstr>PowerPoint Presentation</vt:lpstr>
      <vt:lpstr>Proportional-integrative-derivative control</vt:lpstr>
      <vt:lpstr>Proportional-integrative-derivative control </vt:lpstr>
      <vt:lpstr>Advantages</vt:lpstr>
      <vt:lpstr>PowerPoint Presentation</vt:lpstr>
      <vt:lpstr>AD-SWIOT1L-SL</vt:lpstr>
      <vt:lpstr>Block diagram &amp; Specifications</vt:lpstr>
      <vt:lpstr>Board design</vt:lpstr>
      <vt:lpstr>Kit contents</vt:lpstr>
      <vt:lpstr>Channels connections diagram</vt:lpstr>
      <vt:lpstr>PowerPoint Presentation</vt:lpstr>
      <vt:lpstr>Booting your Raspberry Pi 5</vt:lpstr>
      <vt:lpstr>Setting up your system</vt:lpstr>
      <vt:lpstr>PowerPoint Presentation</vt:lpstr>
      <vt:lpstr>Testing the board connectivity</vt:lpstr>
      <vt:lpstr>"No device found error" solutions</vt:lpstr>
      <vt:lpstr>PowerPoint Presentation</vt:lpstr>
      <vt:lpstr>The Python code</vt:lpstr>
      <vt:lpstr>The system for the workshop</vt:lpstr>
      <vt:lpstr>Exercise 1 </vt:lpstr>
      <vt:lpstr>Exercise 1 SOLUTION </vt:lpstr>
      <vt:lpstr>Exercise 2 </vt:lpstr>
      <vt:lpstr>Exercise 2 SOLUTION </vt:lpstr>
      <vt:lpstr>Exercise 3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Dick, Nancy</dc:creator>
  <cp:keywords/>
  <dc:description>ADI PowerPoint v.9 © 2022 Analog Devices, Inc. All Rights Reserved</dc:description>
  <cp:lastModifiedBy>Monica Elena</cp:lastModifiedBy>
  <cp:revision>14</cp:revision>
  <cp:lastPrinted>2015-04-02T14:52:35Z</cp:lastPrinted>
  <dcterms:created xsi:type="dcterms:W3CDTF">2021-12-15T15:52:41Z</dcterms:created>
  <dcterms:modified xsi:type="dcterms:W3CDTF">2025-11-04T07:26:09Z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90CD8230-7DE3-4C12-A89F-BB81B932ECFF</vt:lpwstr>
  </property>
  <property fmtid="{D5CDD505-2E9C-101B-9397-08002B2CF9AE}" pid="3" name="ArticulatePath">
    <vt:lpwstr>https://analog-my.sharepoint.com/personal/jean_mezzetti_analog_com/Documents/Documents/MYOFFICE/FACE TO FACE TRAININGS/2022/NA ACT Feb 28th - March 4th 2022/TEMPLATE/2022 ACT TEMPLATE</vt:lpwstr>
  </property>
</Properties>
</file>